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598" r:id="rId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17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446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7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53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832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638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94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068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28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7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5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92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等候主臨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腿毋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酸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毋下垂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經過試驗產生忍耐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忍耐能使你完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要仰望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苦難試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化為歌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著復臨同為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5336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52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Theme1</vt:lpstr>
      <vt:lpstr>【等候主臨】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2020-09-12T10:02:48Z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