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5" r:id="rId2"/>
    <p:sldId id="1606" r:id="rId3"/>
    <p:sldId id="1607" r:id="rId4"/>
    <p:sldId id="1608" r:id="rId5"/>
    <p:sldId id="1609" r:id="rId6"/>
    <p:sldId id="1610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9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292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147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4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175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802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858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60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95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46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412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528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恩上加恩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既然信靠主耶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上更必加信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既蒙恩惠免罪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辜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上更必加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天父恩惠何寬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上更必加恩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白賜我人無代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價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上更必加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72816"/>
            <a:ext cx="135122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86452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恩上加恩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要加上   要加上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常常更要加上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主愛深厚無限量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終必更要加上</a:t>
            </a:r>
          </a:p>
        </p:txBody>
      </p:sp>
    </p:spTree>
    <p:extLst>
      <p:ext uri="{BB962C8B-B14F-4D97-AF65-F5344CB8AC3E}">
        <p14:creationId xmlns:p14="http://schemas.microsoft.com/office/powerpoint/2010/main" val="326361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恩上加恩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既與救主親且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近更必親近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主在左右當歡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欣更必歡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耶穌慈愛何深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厚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矣更必加深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白賜我人到永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久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矣更必加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72816"/>
            <a:ext cx="135122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2.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3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恩上加恩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要加上   要加上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常常更要加上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主愛深厚無限量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終必更要加上</a:t>
            </a:r>
          </a:p>
        </p:txBody>
      </p:sp>
    </p:spTree>
    <p:extLst>
      <p:ext uri="{BB962C8B-B14F-4D97-AF65-F5344CB8AC3E}">
        <p14:creationId xmlns:p14="http://schemas.microsoft.com/office/powerpoint/2010/main" val="45540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恩上加恩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既受感化於聖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化更必感化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如霑甘雨百物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生更必發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靈之愛力何奇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矣更必加能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白賜我人常引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矣更必加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72816"/>
            <a:ext cx="135122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1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恩上加恩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要加上   要加上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常常更要加上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主愛深厚無限量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終必更要加上</a:t>
            </a:r>
          </a:p>
        </p:txBody>
      </p:sp>
    </p:spTree>
    <p:extLst>
      <p:ext uri="{BB962C8B-B14F-4D97-AF65-F5344CB8AC3E}">
        <p14:creationId xmlns:p14="http://schemas.microsoft.com/office/powerpoint/2010/main" val="30694624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273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【恩上加恩】</vt:lpstr>
      <vt:lpstr>【恩上加恩】</vt:lpstr>
      <vt:lpstr>【恩上加恩】</vt:lpstr>
      <vt:lpstr>【恩上加恩】</vt:lpstr>
      <vt:lpstr>【恩上加恩】</vt:lpstr>
      <vt:lpstr>【恩上加恩】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2020-09-12T10:10:17Z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