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13" r:id="rId2"/>
    <p:sldId id="1614" r:id="rId3"/>
    <p:sldId id="1615" r:id="rId4"/>
    <p:sldId id="1616" r:id="rId5"/>
    <p:sldId id="1617" r:id="rId6"/>
    <p:sldId id="1618" r:id="rId7"/>
    <p:sldId id="1619" r:id="rId8"/>
    <p:sldId id="1620" r:id="rId9"/>
    <p:sldId id="1621" r:id="rId10"/>
    <p:sldId id="1622" r:id="rId11"/>
    <p:sldId id="1623" r:id="rId12"/>
    <p:sldId id="1624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42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70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30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0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03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352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960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6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861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9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5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不知如何亞當罪咎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遺傳在我和你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不知如何多少愆尤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憂傷充滿大地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8268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77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不知如何將有一天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救主再來掌權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不知如何我要像主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一同統治永遠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6.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95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88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不知如何上主特選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處女如此潔貞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誕生聖子在伯利恆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馬槽為床安身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1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不知如何上主安放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我罪在主身上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不知如何十架為我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使罪饒恕全忘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651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不知如何上主呼叫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神子從墓中召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不知如何永遠生命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在我身上顯效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9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我心相信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完全的相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讀聖經有證明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故我相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獨信主的話是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207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我就相信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不知如何耶穌寶血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能除我心罪孽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不知如何因靠信心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仇敵都能消滅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188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498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  <vt:lpstr>【我就相信】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2020-09-12T10:26:21Z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