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3" r:id="rId2"/>
    <p:sldId id="1604" r:id="rId3"/>
    <p:sldId id="1605" r:id="rId4"/>
    <p:sldId id="1606" r:id="rId5"/>
    <p:sldId id="1607" r:id="rId6"/>
    <p:sldId id="1608" r:id="rId7"/>
    <p:sldId id="1609" r:id="rId8"/>
    <p:sldId id="1610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99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181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079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08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446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240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327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394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910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593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17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202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求主住我心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主本與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  同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尊同榮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虛己為人救罪人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撇棄榮耀離去寶座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誕生馬槽降凡塵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93097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求主住我心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求主來住我心裏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我心有空房等候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懇求耶穌住我心裏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我心有空房等候</a:t>
            </a:r>
          </a:p>
        </p:txBody>
      </p:sp>
    </p:spTree>
    <p:extLst>
      <p:ext uri="{BB962C8B-B14F-4D97-AF65-F5344CB8AC3E}">
        <p14:creationId xmlns:p14="http://schemas.microsoft.com/office/powerpoint/2010/main" val="103064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求主住我心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榮光四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照  天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使報信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大喜信息關萬民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榮耀歸與最高真神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平安歸與世上人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2.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6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求主住我心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求主來住我心裏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我心有空房等候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懇求耶穌住我心裏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我心有空房等候</a:t>
            </a:r>
          </a:p>
        </p:txBody>
      </p:sp>
    </p:spTree>
    <p:extLst>
      <p:ext uri="{BB962C8B-B14F-4D97-AF65-F5344CB8AC3E}">
        <p14:creationId xmlns:p14="http://schemas.microsoft.com/office/powerpoint/2010/main" val="360509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求主住我心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狐狸有洞 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飛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鳥有巢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惟獨神子苦備嘗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奔走四方忍受飢寒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並無枕首之地方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3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求主住我心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求主來住我心裏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我心有空房等候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懇求耶穌住我心裏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我心有空房等候</a:t>
            </a:r>
          </a:p>
        </p:txBody>
      </p:sp>
    </p:spTree>
    <p:extLst>
      <p:ext uri="{BB962C8B-B14F-4D97-AF65-F5344CB8AC3E}">
        <p14:creationId xmlns:p14="http://schemas.microsoft.com/office/powerpoint/2010/main" val="388717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求主住我心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救主再臨 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何等榮耀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光煇燦爛滿天地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當主接我將對我說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我有房屋早預備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4.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5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求主住我心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求主來住我心裏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我心有空房等候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懇求耶穌住我心裏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我心有空房等候</a:t>
            </a:r>
          </a:p>
        </p:txBody>
      </p:sp>
    </p:spTree>
    <p:extLst>
      <p:ext uri="{BB962C8B-B14F-4D97-AF65-F5344CB8AC3E}">
        <p14:creationId xmlns:p14="http://schemas.microsoft.com/office/powerpoint/2010/main" val="233438019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300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【求主住我心】</vt:lpstr>
      <vt:lpstr>【求主住我心】</vt:lpstr>
      <vt:lpstr>【求主住我心】</vt:lpstr>
      <vt:lpstr>【求主住我心】</vt:lpstr>
      <vt:lpstr>【求主住我心】</vt:lpstr>
      <vt:lpstr>【求主住我心】</vt:lpstr>
      <vt:lpstr>【求主住我心】</vt:lpstr>
      <vt:lpstr>【求主住我心】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2020-09-12T10:31:39Z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