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BF3B-65DF-4B4B-ABFC-51B78DFE674F}" type="datetimeFigureOut">
              <a:rPr lang="vi-VN" smtClean="0"/>
              <a:t>12/09/2020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D3A4-7430-4AAD-A758-0EE13E0791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601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BF3B-65DF-4B4B-ABFC-51B78DFE674F}" type="datetimeFigureOut">
              <a:rPr lang="vi-VN" smtClean="0"/>
              <a:t>12/09/2020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D3A4-7430-4AAD-A758-0EE13E0791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9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BF3B-65DF-4B4B-ABFC-51B78DFE674F}" type="datetimeFigureOut">
              <a:rPr lang="vi-VN" smtClean="0"/>
              <a:t>12/09/2020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D3A4-7430-4AAD-A758-0EE13E0791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243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BF3B-65DF-4B4B-ABFC-51B78DFE674F}" type="datetimeFigureOut">
              <a:rPr lang="vi-VN" smtClean="0"/>
              <a:t>12/09/2020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D3A4-7430-4AAD-A758-0EE13E0791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69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BF3B-65DF-4B4B-ABFC-51B78DFE674F}" type="datetimeFigureOut">
              <a:rPr lang="vi-VN" smtClean="0"/>
              <a:t>12/09/2020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D3A4-7430-4AAD-A758-0EE13E0791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340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BF3B-65DF-4B4B-ABFC-51B78DFE674F}" type="datetimeFigureOut">
              <a:rPr lang="vi-VN" smtClean="0"/>
              <a:t>12/09/2020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D3A4-7430-4AAD-A758-0EE13E0791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569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BF3B-65DF-4B4B-ABFC-51B78DFE674F}" type="datetimeFigureOut">
              <a:rPr lang="vi-VN" smtClean="0"/>
              <a:t>12/09/2020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D3A4-7430-4AAD-A758-0EE13E0791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155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BF3B-65DF-4B4B-ABFC-51B78DFE674F}" type="datetimeFigureOut">
              <a:rPr lang="vi-VN" smtClean="0"/>
              <a:t>12/09/2020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D3A4-7430-4AAD-A758-0EE13E0791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288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BF3B-65DF-4B4B-ABFC-51B78DFE674F}" type="datetimeFigureOut">
              <a:rPr lang="vi-VN" smtClean="0"/>
              <a:t>12/09/2020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D3A4-7430-4AAD-A758-0EE13E0791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22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BF3B-65DF-4B4B-ABFC-51B78DFE674F}" type="datetimeFigureOut">
              <a:rPr lang="vi-VN" smtClean="0"/>
              <a:t>12/09/2020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D3A4-7430-4AAD-A758-0EE13E0791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708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BF3B-65DF-4B4B-ABFC-51B78DFE674F}" type="datetimeFigureOut">
              <a:rPr lang="vi-VN" smtClean="0"/>
              <a:t>12/09/2020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D3A4-7430-4AAD-A758-0EE13E0791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95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BF3B-65DF-4B4B-ABFC-51B78DFE674F}" type="datetimeFigureOut">
              <a:rPr lang="vi-VN" smtClean="0"/>
              <a:t>12/09/2020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6D3A4-7430-4AAD-A758-0EE13E0791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902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耶穌你是寶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貴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耶穌祢是寶貴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對我真寶貴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流寶血洗淨我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愛使我自由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197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耶穌你是寶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貴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我只想天天來讚美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只想要彰顯祢的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啊我愛祢 我要更愛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024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耶穌你是寶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貴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只想一生來事奉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只想要榮耀祢的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啊我愛祢 我要更愛祢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90153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99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PMingLiU</vt:lpstr>
      <vt:lpstr>Arial</vt:lpstr>
      <vt:lpstr>Calibri</vt:lpstr>
      <vt:lpstr>Times New Roman</vt:lpstr>
      <vt:lpstr>Theme1</vt:lpstr>
      <vt:lpstr>耶穌你是寶貴</vt:lpstr>
      <vt:lpstr>耶穌你是寶貴</vt:lpstr>
      <vt:lpstr>耶穌你是寶貴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耶穌你是寶貴</dc:title>
  <dc:creator>Windows User</dc:creator>
  <cp:lastModifiedBy>Windows User</cp:lastModifiedBy>
  <cp:revision>1</cp:revision>
  <dcterms:created xsi:type="dcterms:W3CDTF">2020-09-12T05:24:50Z</dcterms:created>
  <dcterms:modified xsi:type="dcterms:W3CDTF">2020-09-12T05:26:35Z</dcterms:modified>
</cp:coreProperties>
</file>