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669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09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27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2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84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81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912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52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09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92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3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CPW05_editable_16x9.03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8357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CPW05_editable_16x9.03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6691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CPW05_editable_16x9.03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261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CPW05_editable_16x9.03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9400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CPW05_editable_16x9.03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77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2020-06-13T11:54:18Z</dcterms:created>
  <dcterms:modified xsi:type="dcterms:W3CDTF">2020-07-04T17:08:39Z</dcterms:modified>
</cp:coreProperties>
</file>