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2960-2DAD-49C9-916B-8F1B19774F39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  憂傷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  我就不會絕望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阡陌  越海洋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就勇往向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徑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我所歷際遇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在的恩典痕跡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與你同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  你就不會孤寂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歡笑時祂同喜  憂傷時祂共泣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因主是你力量  你就不會絕望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困乏軟弱中有祂賜恩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你就得剛強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阡陌  越海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主手牽引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就勇往向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願你所行路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徑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你所曆際遇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  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主同在的恩典痕跡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26</TotalTime>
  <Words>222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因袮與我同行</vt:lpstr>
      <vt:lpstr>因袮與我同行</vt:lpstr>
      <vt:lpstr>因袮與我同行</vt:lpstr>
      <vt:lpstr>因袮與我同行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7</cp:revision>
  <dcterms:created xsi:type="dcterms:W3CDTF">2017-09-24T00:00:26Z</dcterms:created>
  <dcterms:modified xsi:type="dcterms:W3CDTF">2020-07-17T18:13:41Z</dcterms:modified>
</cp:coreProperties>
</file>