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D10B-4187-4003-BEAD-E0953BC479C6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14450"/>
            <a:ext cx="9144000" cy="382905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天空的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飛鳥不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耕種也不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收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也恆常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保佑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鮮花不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吃苦不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紡線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按你心意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盛開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青草冬霜裡枯死了有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幾多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也全然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妝飾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的高低起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都一一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知道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在意這刻天空正下雨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人在你愛裡比這些一切矜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何以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手執擔憂始終不會放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低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尋覓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面必得相見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今天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我單單仰望你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就算世界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面對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狂雷和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暴雨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就是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地動也山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搖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唯獨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你仍沒有轉動影兒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就算世界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架恩典從未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滄海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儘管有日變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桑田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人在那低谷之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處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天已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望見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藏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在你應許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深處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已遇見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6</TotalTime>
  <Words>145</Words>
  <Application>Microsoft Office PowerPoint</Application>
  <PresentationFormat>如螢幕大小 (16:9)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佈景主題4</vt:lpstr>
      <vt:lpstr>世界變</vt:lpstr>
      <vt:lpstr>世界變</vt:lpstr>
      <vt:lpstr>世界變</vt:lpstr>
      <vt:lpstr>世界變</vt:lpstr>
      <vt:lpstr>世界變</vt:lpstr>
      <vt:lpstr>世界變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世界變</dc:title>
  <dc:creator>大唐</dc:creator>
  <cp:lastModifiedBy>Admin</cp:lastModifiedBy>
  <cp:revision>2</cp:revision>
  <dcterms:created xsi:type="dcterms:W3CDTF">2016-07-30T04:13:52Z</dcterms:created>
  <dcterms:modified xsi:type="dcterms:W3CDTF">2020-06-16T12:41:09Z</dcterms:modified>
</cp:coreProperties>
</file>