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84" y="-54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8DB0F-C43F-4C1F-B6F0-7BD3377B547F}" type="datetimeFigureOut">
              <a:rPr lang="zh-TW" altLang="en-US" smtClean="0"/>
              <a:pPr/>
              <a:t>2020/6/16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2541F-EAB8-4A03-94BF-D68D0B1FA02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8DB0F-C43F-4C1F-B6F0-7BD3377B547F}" type="datetimeFigureOut">
              <a:rPr lang="zh-TW" altLang="en-US" smtClean="0"/>
              <a:pPr/>
              <a:t>2020/6/16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2541F-EAB8-4A03-94BF-D68D0B1FA02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8DB0F-C43F-4C1F-B6F0-7BD3377B547F}" type="datetimeFigureOut">
              <a:rPr lang="zh-TW" altLang="en-US" smtClean="0"/>
              <a:pPr/>
              <a:t>2020/6/16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2541F-EAB8-4A03-94BF-D68D0B1FA02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8DB0F-C43F-4C1F-B6F0-7BD3377B547F}" type="datetimeFigureOut">
              <a:rPr lang="zh-TW" altLang="en-US" smtClean="0"/>
              <a:pPr/>
              <a:t>2020/6/16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2541F-EAB8-4A03-94BF-D68D0B1FA02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8DB0F-C43F-4C1F-B6F0-7BD3377B547F}" type="datetimeFigureOut">
              <a:rPr lang="zh-TW" altLang="en-US" smtClean="0"/>
              <a:pPr/>
              <a:t>2020/6/16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2541F-EAB8-4A03-94BF-D68D0B1FA02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8DB0F-C43F-4C1F-B6F0-7BD3377B547F}" type="datetimeFigureOut">
              <a:rPr lang="zh-TW" altLang="en-US" smtClean="0"/>
              <a:pPr/>
              <a:t>2020/6/16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2541F-EAB8-4A03-94BF-D68D0B1FA02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8DB0F-C43F-4C1F-B6F0-7BD3377B547F}" type="datetimeFigureOut">
              <a:rPr lang="zh-TW" altLang="en-US" smtClean="0"/>
              <a:pPr/>
              <a:t>2020/6/16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2541F-EAB8-4A03-94BF-D68D0B1FA02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8DB0F-C43F-4C1F-B6F0-7BD3377B547F}" type="datetimeFigureOut">
              <a:rPr lang="zh-TW" altLang="en-US" smtClean="0"/>
              <a:pPr/>
              <a:t>2020/6/16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2541F-EAB8-4A03-94BF-D68D0B1FA02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8DB0F-C43F-4C1F-B6F0-7BD3377B547F}" type="datetimeFigureOut">
              <a:rPr lang="zh-TW" altLang="en-US" smtClean="0"/>
              <a:pPr/>
              <a:t>2020/6/16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2541F-EAB8-4A03-94BF-D68D0B1FA02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8DB0F-C43F-4C1F-B6F0-7BD3377B547F}" type="datetimeFigureOut">
              <a:rPr lang="zh-TW" altLang="en-US" smtClean="0"/>
              <a:pPr/>
              <a:t>2020/6/16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2541F-EAB8-4A03-94BF-D68D0B1FA02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8DB0F-C43F-4C1F-B6F0-7BD3377B547F}" type="datetimeFigureOut">
              <a:rPr lang="zh-TW" altLang="en-US" smtClean="0"/>
              <a:pPr/>
              <a:t>2020/6/16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2541F-EAB8-4A03-94BF-D68D0B1FA02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38DB0F-C43F-4C1F-B6F0-7BD3377B547F}" type="datetimeFigureOut">
              <a:rPr lang="zh-TW" altLang="en-US" smtClean="0"/>
              <a:pPr/>
              <a:t>2020/6/16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02541F-EAB8-4A03-94BF-D68D0B1FA02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信心的等待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94335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400" b="1" dirty="0">
                <a:latin typeface="微軟正黑體" pitchFamily="34" charset="-120"/>
                <a:ea typeface="微軟正黑體" pitchFamily="34" charset="-120"/>
              </a:rPr>
              <a:t>明天怎麼你還是</a:t>
            </a:r>
            <a:r>
              <a:rPr lang="zh-TW" altLang="en-US" sz="4400" b="1" dirty="0" smtClean="0">
                <a:latin typeface="微軟正黑體" pitchFamily="34" charset="-120"/>
                <a:ea typeface="微軟正黑體" pitchFamily="34" charset="-120"/>
              </a:rPr>
              <a:t>不知道</a:t>
            </a:r>
            <a:endParaRPr lang="en-US" altLang="zh-TW" sz="4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latin typeface="微軟正黑體" pitchFamily="34" charset="-120"/>
                <a:ea typeface="微軟正黑體" pitchFamily="34" charset="-120"/>
              </a:rPr>
              <a:t>越</a:t>
            </a:r>
            <a:r>
              <a:rPr lang="zh-TW" altLang="en-US" sz="4400" b="1" dirty="0">
                <a:latin typeface="微軟正黑體" pitchFamily="34" charset="-120"/>
                <a:ea typeface="微軟正黑體" pitchFamily="34" charset="-120"/>
              </a:rPr>
              <a:t>想得到的總會得</a:t>
            </a:r>
            <a:r>
              <a:rPr lang="zh-TW" altLang="en-US" sz="4400" b="1" dirty="0" smtClean="0">
                <a:latin typeface="微軟正黑體" pitchFamily="34" charset="-120"/>
                <a:ea typeface="微軟正黑體" pitchFamily="34" charset="-120"/>
              </a:rPr>
              <a:t>不到</a:t>
            </a:r>
            <a:endParaRPr lang="en-US" altLang="zh-TW" sz="4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latin typeface="微軟正黑體" pitchFamily="34" charset="-120"/>
                <a:ea typeface="微軟正黑體" pitchFamily="34" charset="-120"/>
              </a:rPr>
              <a:t>人</a:t>
            </a:r>
            <a:r>
              <a:rPr lang="zh-TW" altLang="en-US" sz="4400" b="1" dirty="0">
                <a:latin typeface="微軟正黑體" pitchFamily="34" charset="-120"/>
                <a:ea typeface="微軟正黑體" pitchFamily="34" charset="-120"/>
              </a:rPr>
              <a:t>生就像一片</a:t>
            </a:r>
            <a:r>
              <a:rPr lang="zh-TW" altLang="en-US" sz="4400" b="1" dirty="0" smtClean="0">
                <a:latin typeface="微軟正黑體" pitchFamily="34" charset="-120"/>
                <a:ea typeface="微軟正黑體" pitchFamily="34" charset="-120"/>
              </a:rPr>
              <a:t>雲霧</a:t>
            </a:r>
            <a:endParaRPr lang="en-US" altLang="zh-TW" sz="4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latin typeface="微軟正黑體" pitchFamily="34" charset="-120"/>
                <a:ea typeface="微軟正黑體" pitchFamily="34" charset="-120"/>
              </a:rPr>
              <a:t>出現</a:t>
            </a:r>
            <a:r>
              <a:rPr lang="zh-TW" altLang="en-US" sz="4400" b="1" dirty="0">
                <a:latin typeface="微軟正黑體" pitchFamily="34" charset="-120"/>
                <a:ea typeface="微軟正黑體" pitchFamily="34" charset="-120"/>
              </a:rPr>
              <a:t>少時就不</a:t>
            </a:r>
            <a:r>
              <a:rPr lang="zh-TW" altLang="en-US" sz="4400" b="1" dirty="0" smtClean="0">
                <a:latin typeface="微軟正黑體" pitchFamily="34" charset="-120"/>
                <a:ea typeface="微軟正黑體" pitchFamily="34" charset="-120"/>
              </a:rPr>
              <a:t>見到</a:t>
            </a:r>
            <a:endParaRPr lang="en-US" altLang="zh-TW" sz="4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latin typeface="微軟正黑體" pitchFamily="34" charset="-120"/>
                <a:ea typeface="微軟正黑體" pitchFamily="34" charset="-120"/>
              </a:rPr>
              <a:t>何必計較那得失終老</a:t>
            </a:r>
            <a:endParaRPr lang="en-US" altLang="zh-TW" sz="4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endParaRPr lang="zh-TW" altLang="en-US" sz="44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信心的等待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這幽谷之中我宣告</a:t>
            </a:r>
            <a:endParaRPr lang="en-US" altLang="zh-TW" sz="48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不必怕因</a:t>
            </a: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有</a:t>
            </a:r>
            <a:r>
              <a:rPr lang="zh-CN" altLang="en-US" sz="4800" b="1" dirty="0" smtClean="0"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同</a:t>
            </a:r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在</a:t>
            </a:r>
            <a:endParaRPr lang="en-US" altLang="zh-TW" sz="48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別人笑我為甚麼等待</a:t>
            </a:r>
            <a:endParaRPr lang="en-US" altLang="zh-TW" sz="48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因我知道盼望</a:t>
            </a: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因</a:t>
            </a:r>
            <a:r>
              <a:rPr lang="zh-CN" altLang="en-US" sz="4800" b="1" dirty="0" smtClean="0"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而</a:t>
            </a:r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來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信心的等待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耶穌捉緊我雙手</a:t>
            </a:r>
            <a:endParaRPr lang="en-US" altLang="zh-TW" sz="48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有</a:t>
            </a:r>
            <a:r>
              <a:rPr lang="zh-CN" altLang="en-US" sz="4800" b="1" dirty="0" smtClean="0"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恩典我便足夠</a:t>
            </a:r>
            <a:endParaRPr lang="en-US" altLang="zh-TW" sz="48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讓我可清心</a:t>
            </a: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見</a:t>
            </a:r>
            <a:r>
              <a:rPr lang="zh-CN" altLang="en-US" sz="4800" b="1" dirty="0" smtClean="0"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面</a:t>
            </a:r>
            <a:endParaRPr lang="en-US" altLang="zh-TW" sz="48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使我必得見光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信心的等待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耶穌捉緊我雙手</a:t>
            </a:r>
            <a:endParaRPr lang="en-US" altLang="zh-TW" sz="48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仰望那財寶在天上</a:t>
            </a:r>
            <a:endParaRPr lang="en-US" altLang="zh-TW" sz="48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愛慕神的   抱著平安</a:t>
            </a:r>
            <a:endParaRPr lang="en-US" altLang="zh-TW" sz="48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感謝</a:t>
            </a:r>
            <a:r>
              <a:rPr lang="zh-CN" altLang="en-US" sz="4800" b="1" dirty="0" smtClean="0"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我所編寫的一切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佈景主題4</Template>
  <TotalTime>8</TotalTime>
  <Words>115</Words>
  <Application>Microsoft Office PowerPoint</Application>
  <PresentationFormat>如螢幕大小 (16:9)</PresentationFormat>
  <Paragraphs>21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佈景主題4</vt:lpstr>
      <vt:lpstr>信心的等待</vt:lpstr>
      <vt:lpstr>信心的等待</vt:lpstr>
      <vt:lpstr>信心的等待</vt:lpstr>
      <vt:lpstr>信心的等待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信心的等待</dc:title>
  <dc:creator>大唐</dc:creator>
  <cp:lastModifiedBy>Admin</cp:lastModifiedBy>
  <cp:revision>4</cp:revision>
  <dcterms:created xsi:type="dcterms:W3CDTF">2018-01-02T12:33:51Z</dcterms:created>
  <dcterms:modified xsi:type="dcterms:W3CDTF">2020-06-16T12:41:46Z</dcterms:modified>
</cp:coreProperties>
</file>