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7" autoAdjust="0"/>
    <p:restoredTop sz="94660"/>
  </p:normalViewPr>
  <p:slideViewPr>
    <p:cSldViewPr snapToGrid="0">
      <p:cViewPr varScale="1">
        <p:scale>
          <a:sx n="38" d="100"/>
          <a:sy n="38" d="100"/>
        </p:scale>
        <p:origin x="-120" y="-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9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89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10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0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5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0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8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6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6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5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3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90F7-C5B5-4AE4-AFAB-4E0783D865E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2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觸動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心弦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每當我來到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心我靈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伏敬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次將主權交託全能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向我顯明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37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觸動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心弦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觸動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喜悅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我要舉起雙手  降服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貼近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胸懷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14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觸動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心弦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觸動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喜悅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我主我的神  求奪我心意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屬於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01944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88</Words>
  <Application>Microsoft Office PowerPoint</Application>
  <PresentationFormat>自訂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Church Theme</vt:lpstr>
      <vt:lpstr>我願觸動袮心弦</vt:lpstr>
      <vt:lpstr>我願觸動袮心弦</vt:lpstr>
      <vt:lpstr>我願觸動袮心弦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我願觸動你心弦</dc:title>
  <dc:creator>Windows User</dc:creator>
  <cp:lastModifiedBy>Admin</cp:lastModifiedBy>
  <cp:revision>2</cp:revision>
  <dcterms:created xsi:type="dcterms:W3CDTF">2019-11-02T04:12:57Z</dcterms:created>
  <dcterms:modified xsi:type="dcterms:W3CDTF">2020-06-16T12:51:03Z</dcterms:modified>
</cp:coreProperties>
</file>