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2" y="1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2021/3/27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2021/3/27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2021/3/27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CA875-27AB-4822-BF5D-A821197CD970}" type="datetimeFigureOut">
              <a:rPr lang="zh-TW" altLang="en-US" smtClean="0"/>
              <a:pPr/>
              <a:t>2021/3/27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CA875-27AB-4822-BF5D-A821197CD970}" type="datetimeFigureOut">
              <a:rPr lang="zh-TW" altLang="en-US" smtClean="0"/>
              <a:pPr/>
              <a:t>2021/3/27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566E7-FF02-4EC2-8A3C-D97495F4D9E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067694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凡</a:t>
            </a:r>
            <a:r>
              <a:rPr lang="zh-TW" altLang="en-US" sz="54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事都能做</a:t>
            </a:r>
          </a:p>
        </p:txBody>
      </p:sp>
    </p:spTree>
    <p:extLst>
      <p:ext uri="{BB962C8B-B14F-4D97-AF65-F5344CB8AC3E}">
        <p14:creationId xmlns:p14="http://schemas.microsoft.com/office/powerpoint/2010/main" val="412620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信是未曾看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依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然仰望十架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信是完全交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托</a:t>
            </a:r>
            <a:r>
              <a:rPr lang="en-US" altLang="zh-TW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深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知主已掌權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669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234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或風浪或低谷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主平安在我心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705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我靠著那加給我力量的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凡事都能做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49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行在主的旨意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我凡事都能做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276795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</TotalTime>
  <Words>83</Words>
  <Application>Microsoft Office PowerPoint</Application>
  <PresentationFormat>On-screen Show (16:9)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佈景主題1</vt:lpstr>
      <vt:lpstr>凡事都能做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凡事都能做</dc:title>
  <dc:creator>大唐</dc:creator>
  <cp:lastModifiedBy>Windows User</cp:lastModifiedBy>
  <cp:revision>4</cp:revision>
  <dcterms:created xsi:type="dcterms:W3CDTF">2017-12-19T12:35:21Z</dcterms:created>
  <dcterms:modified xsi:type="dcterms:W3CDTF">2021-03-26T18:25:06Z</dcterms:modified>
</cp:coreProperties>
</file>