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0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47E3-7155-4305-B220-0E4A8B2E21BF}" type="datetimeFigureOut">
              <a:rPr lang="zh-TW" altLang="en-US" smtClean="0"/>
              <a:t>2021/3/13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5CC4-C418-4048-8A30-FFA4CA01CF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奔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跑不放棄</a:t>
            </a:r>
          </a:p>
        </p:txBody>
      </p:sp>
    </p:spTree>
    <p:extLst>
      <p:ext uri="{BB962C8B-B14F-4D97-AF65-F5344CB8AC3E}">
        <p14:creationId xmlns:p14="http://schemas.microsoft.com/office/powerpoint/2010/main" val="23622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每個狂風暴雨裡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祢同在在那裡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每個難處低谷裡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祢恩典在那裡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748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每個傷心失望裡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祢愛我愛到底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在祢愛的光中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我得著能力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174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榮耀高舉祢的名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我跟隨不懷疑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09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我愛祢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用盡我全心全意全力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在這愛的路程裡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我奔跑不放棄</a:t>
            </a:r>
          </a:p>
        </p:txBody>
      </p:sp>
    </p:spTree>
    <p:extLst>
      <p:ext uri="{BB962C8B-B14F-4D97-AF65-F5344CB8AC3E}">
        <p14:creationId xmlns:p14="http://schemas.microsoft.com/office/powerpoint/2010/main" val="27333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四面受敵  卻不被困住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心裡作難  卻不至失望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990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至暫至輕的苦楚要成就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極重無比永遠的榮耀</a:t>
            </a:r>
          </a:p>
        </p:txBody>
      </p:sp>
    </p:spTree>
    <p:extLst>
      <p:ext uri="{BB962C8B-B14F-4D97-AF65-F5344CB8AC3E}">
        <p14:creationId xmlns:p14="http://schemas.microsoft.com/office/powerpoint/2010/main" val="279527588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142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奔跑不放棄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奔跑不放棄</dc:title>
  <dc:creator>大唐</dc:creator>
  <cp:lastModifiedBy>Windows User</cp:lastModifiedBy>
  <cp:revision>2</cp:revision>
  <dcterms:created xsi:type="dcterms:W3CDTF">2018-07-07T03:07:12Z</dcterms:created>
  <dcterms:modified xsi:type="dcterms:W3CDTF">2021-03-12T17:48:17Z</dcterms:modified>
</cp:coreProperties>
</file>