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2" y="13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1BC4-8F0A-4BE9-BEFD-CD9EAFDB1D8C}" type="datetimeFigureOut">
              <a:rPr lang="zh-TW" altLang="en-US" smtClean="0"/>
              <a:pPr/>
              <a:t>2021/3/19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1BC4-8F0A-4BE9-BEFD-CD9EAFDB1D8C}" type="datetimeFigureOut">
              <a:rPr lang="zh-TW" altLang="en-US" smtClean="0"/>
              <a:pPr/>
              <a:t>2021/3/19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1BC4-8F0A-4BE9-BEFD-CD9EAFDB1D8C}" type="datetimeFigureOut">
              <a:rPr lang="zh-TW" altLang="en-US" smtClean="0"/>
              <a:pPr/>
              <a:t>2021/3/19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1BC4-8F0A-4BE9-BEFD-CD9EAFDB1D8C}" type="datetimeFigureOut">
              <a:rPr lang="zh-TW" altLang="en-US" smtClean="0"/>
              <a:pPr/>
              <a:t>2021/3/19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1BC4-8F0A-4BE9-BEFD-CD9EAFDB1D8C}" type="datetimeFigureOut">
              <a:rPr lang="zh-TW" altLang="en-US" smtClean="0"/>
              <a:pPr/>
              <a:t>2021/3/19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1BC4-8F0A-4BE9-BEFD-CD9EAFDB1D8C}" type="datetimeFigureOut">
              <a:rPr lang="zh-TW" altLang="en-US" smtClean="0"/>
              <a:pPr/>
              <a:t>2021/3/19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1BC4-8F0A-4BE9-BEFD-CD9EAFDB1D8C}" type="datetimeFigureOut">
              <a:rPr lang="zh-TW" altLang="en-US" smtClean="0"/>
              <a:pPr/>
              <a:t>2021/3/19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1BC4-8F0A-4BE9-BEFD-CD9EAFDB1D8C}" type="datetimeFigureOut">
              <a:rPr lang="zh-TW" altLang="en-US" smtClean="0"/>
              <a:pPr/>
              <a:t>2021/3/19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1BC4-8F0A-4BE9-BEFD-CD9EAFDB1D8C}" type="datetimeFigureOut">
              <a:rPr lang="zh-TW" altLang="en-US" smtClean="0"/>
              <a:pPr/>
              <a:t>2021/3/19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1BC4-8F0A-4BE9-BEFD-CD9EAFDB1D8C}" type="datetimeFigureOut">
              <a:rPr lang="zh-TW" altLang="en-US" smtClean="0"/>
              <a:pPr/>
              <a:t>2021/3/19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1BC4-8F0A-4BE9-BEFD-CD9EAFDB1D8C}" type="datetimeFigureOut">
              <a:rPr lang="zh-TW" altLang="en-US" smtClean="0"/>
              <a:pPr/>
              <a:t>2021/3/19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A1BC4-8F0A-4BE9-BEFD-CD9EAFDB1D8C}" type="datetimeFigureOut">
              <a:rPr lang="zh-TW" altLang="en-US" smtClean="0"/>
              <a:pPr/>
              <a:t>2021/3/19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39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十</a:t>
            </a: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字架十字架</a:t>
            </a:r>
          </a:p>
        </p:txBody>
      </p:sp>
    </p:spTree>
    <p:extLst>
      <p:ext uri="{BB962C8B-B14F-4D97-AF65-F5344CB8AC3E}">
        <p14:creationId xmlns:p14="http://schemas.microsoft.com/office/powerpoint/2010/main" val="40417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求主使我靠十架  在彼有生命水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寶血由十架流下  白白賜人洗罪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8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十字架十字架  永是我的榮耀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我眾罪都洗清潔  惟靠耶穌寶血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774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我與主同釘十架  和祂同葬同活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今主因信住我心  不再是我活著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18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十字架十字架  永是我的榮耀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我眾罪都洗清潔  惟靠耶穌寶血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67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我定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志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不知別的  只傳耶穌基督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並祂為我釘十架  死後三日復活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27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十字架十字架  永是我的榮耀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我眾罪都洗清潔  惟靠耶穌寶血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29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主禁我別有所誇  但誇救主十架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世界對我已釘死  我以死對世界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十字架十字架  永是我的榮耀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我眾罪都洗清潔  惟靠耶穌寶血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10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4</TotalTime>
  <Words>220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佈景主題11</vt:lpstr>
      <vt:lpstr>宣道詩 39 十字架十字架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十字架十字架</dc:title>
  <dc:creator>大唐</dc:creator>
  <cp:lastModifiedBy>Windows User</cp:lastModifiedBy>
  <cp:revision>3</cp:revision>
  <dcterms:created xsi:type="dcterms:W3CDTF">2015-10-04T00:40:59Z</dcterms:created>
  <dcterms:modified xsi:type="dcterms:W3CDTF">2021-03-19T16:52:20Z</dcterms:modified>
</cp:coreProperties>
</file>