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2" y="7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8BC-25A8-46A6-B6FE-36AFA227837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98BC-25A8-46A6-B6FE-36AFA2278376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2EE7-888D-4BDB-82C2-D34D7DF52B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神蹟的神</a:t>
            </a:r>
          </a:p>
        </p:txBody>
      </p:sp>
    </p:spTree>
    <p:extLst>
      <p:ext uri="{BB962C8B-B14F-4D97-AF65-F5344CB8AC3E}">
        <p14:creationId xmlns:p14="http://schemas.microsoft.com/office/powerpoint/2010/main" val="303782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是行神蹟的神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絕望中賜下盼望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420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瞎眼看見疾病都醫治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沒有不可能的事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746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是行神蹟的神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絕望中賜下盼望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271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沒有轉動的影兒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每個應許都實在阿們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755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所以我要  要歡呼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一遍一遍不停來歡呼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390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直到耶利哥的城牆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一片片倒塌</a:t>
            </a:r>
          </a:p>
        </p:txBody>
      </p:sp>
    </p:spTree>
    <p:extLst>
      <p:ext uri="{BB962C8B-B14F-4D97-AF65-F5344CB8AC3E}">
        <p14:creationId xmlns:p14="http://schemas.microsoft.com/office/powerpoint/2010/main" val="150907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所以我要  要相信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一遍一遍不停來宣告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102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直到每個大能應許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都完全成就  成就</a:t>
            </a:r>
          </a:p>
        </p:txBody>
      </p:sp>
    </p:spTree>
    <p:extLst>
      <p:ext uri="{BB962C8B-B14F-4D97-AF65-F5344CB8AC3E}">
        <p14:creationId xmlns:p14="http://schemas.microsoft.com/office/powerpoint/2010/main" val="294735114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129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</vt:lpstr>
      <vt:lpstr>行神蹟的神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行神蹟的神</dc:title>
  <dc:creator>DaTang</dc:creator>
  <cp:lastModifiedBy>Windows User</cp:lastModifiedBy>
  <cp:revision>2</cp:revision>
  <dcterms:created xsi:type="dcterms:W3CDTF">2019-03-09T09:39:26Z</dcterms:created>
  <dcterms:modified xsi:type="dcterms:W3CDTF">2021-03-12T17:36:24Z</dcterms:modified>
</cp:coreProperties>
</file>