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1" r:id="rId2"/>
    <p:sldId id="1602" r:id="rId3"/>
    <p:sldId id="1603" r:id="rId4"/>
    <p:sldId id="1604" r:id="rId5"/>
    <p:sldId id="1605" r:id="rId6"/>
    <p:sldId id="1606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52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85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566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700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788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74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393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564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930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31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0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5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主念及我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在塵世上多危險路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荊棘滿佈奔走甚苦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惟要思念我主耶穌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主常常思念我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1171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主念及我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主常常思念我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主常常思念我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我不用慌主在我旁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主常常思念我</a:t>
            </a:r>
          </a:p>
        </p:txBody>
      </p:sp>
    </p:spTree>
    <p:extLst>
      <p:ext uri="{BB962C8B-B14F-4D97-AF65-F5344CB8AC3E}">
        <p14:creationId xmlns:p14="http://schemas.microsoft.com/office/powerpoint/2010/main" val="238947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主念及我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世間掛慮如烏雲來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我魂全被黑影遮蓋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雖然憂愁滿我心内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主仍然思念我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5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主念及我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主常常思念我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主常常思念我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我不用慌主在我旁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主常常思念我</a:t>
            </a:r>
          </a:p>
        </p:txBody>
      </p:sp>
    </p:spTree>
    <p:extLst>
      <p:ext uri="{BB962C8B-B14F-4D97-AF65-F5344CB8AC3E}">
        <p14:creationId xmlns:p14="http://schemas.microsoft.com/office/powerpoint/2010/main" val="58317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主念及我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烏雲黑影籠罩大地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世事或光或滿黑氣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心内平安因我確知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主常時思念我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8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主念及我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主常常思念我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主常常思念我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我不用慌主在我旁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主常常思念我</a:t>
            </a:r>
          </a:p>
        </p:txBody>
      </p:sp>
    </p:spTree>
    <p:extLst>
      <p:ext uri="{BB962C8B-B14F-4D97-AF65-F5344CB8AC3E}">
        <p14:creationId xmlns:p14="http://schemas.microsoft.com/office/powerpoint/2010/main" val="14133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210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【主念及我】</vt:lpstr>
      <vt:lpstr>【主念及我】</vt:lpstr>
      <vt:lpstr>【主念及我】</vt:lpstr>
      <vt:lpstr>【主念及我】</vt:lpstr>
      <vt:lpstr>【主念及我】</vt:lpstr>
      <vt:lpstr>【主念及我】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2020-10-16T10:59:41Z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