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4" r:id="rId2"/>
    <p:sldId id="1605" r:id="rId3"/>
    <p:sldId id="1606" r:id="rId4"/>
    <p:sldId id="1607" r:id="rId5"/>
    <p:sldId id="1608" r:id="rId6"/>
    <p:sldId id="1609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025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001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05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21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683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03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137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953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33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453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8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35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福地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樂哉我至得救福地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五穀百果一齊全備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上帝榮光普照四處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黑暗消除苦楚滅去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48208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福地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天國境界得救地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場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立高山快意非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endParaRPr lang="en-US" altLang="zh-CN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但河邊舉目就是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在天之家主所預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彩聖城榮耀美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en-US" altLang="zh-CN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賜我看排列整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683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福地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救主亦來與我為伴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就像良友相親不斷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攜手齊行厚施友愛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此地就是天堂境界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福地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天國境界得救地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場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立高山快意非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endParaRPr lang="en-US" altLang="zh-CN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但河邊舉目就是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在天之家主所預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彩聖城榮耀美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en-US" altLang="zh-CN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賜我看排列整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997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福地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樹木不枯百花無殘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香味僕鼻活水漫漫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喜樂聲音被風吹來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天使聖徒齊相和諧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343472" y="1700808"/>
            <a:ext cx="105544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3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福地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天國境界得救地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場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立高山快意非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endParaRPr lang="en-US" altLang="zh-CN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約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但河邊舉目就是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在天之家主所預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r>
              <a:rPr lang="en-US" altLang="zh-CN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彩聖城榮耀美</a:t>
            </a: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en-US" altLang="zh-CN" sz="5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賜我看排列整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51676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270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【福地】</vt:lpstr>
      <vt:lpstr>【福地】</vt:lpstr>
      <vt:lpstr>【福地】</vt:lpstr>
      <vt:lpstr>【福地】</vt:lpstr>
      <vt:lpstr>【福地】</vt:lpstr>
      <vt:lpstr>【福地】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2020-10-16T11:06:00Z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