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11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2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6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72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1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8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10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232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57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55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6B06-83B5-4DF5-BCFA-9B45B18FC55D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2215-3315-4B40-91C5-70B5B604A7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我罪極重  應該沉淪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主替死  大開恩門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蒙主宣召  來得救恩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2729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我罪極重  污穢可憎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己欲洗淨  至今不能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惟主寶血  一洗便清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7147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我罪極重  心多憂情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疑信參半  如浪不平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內有恐懼  外有魔侵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7699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我罪極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  被魔捆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拘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大受苦難  為罪奴僕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主能釋放  使我自由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8994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我罪雖重  尚可蒙恩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慰我心  救我靈魂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主有恩言  必須信遵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5.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97359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我來就主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  主恩更深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潔我內心  除去死行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忠誠事主  到主再臨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耶穌我今就你  就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6193" y="167114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6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14955903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228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我來就主</vt:lpstr>
      <vt:lpstr>我來就主</vt:lpstr>
      <vt:lpstr>我來就主</vt:lpstr>
      <vt:lpstr>我來就主</vt:lpstr>
      <vt:lpstr>我來就主</vt:lpstr>
      <vt:lpstr>我來就主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我來就主</dc:title>
  <dc:creator>Windows User</dc:creator>
  <cp:lastModifiedBy>Windows User</cp:lastModifiedBy>
  <cp:revision>7</cp:revision>
  <dcterms:created xsi:type="dcterms:W3CDTF">2020-07-18T08:04:06Z</dcterms:created>
  <dcterms:modified xsi:type="dcterms:W3CDTF">2020-07-18T08:20:33Z</dcterms:modified>
</cp:coreProperties>
</file>