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0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4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68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705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3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1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35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17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47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57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9F6A-5310-4AD6-A3C3-8F2A6600D488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6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耶和華向我們所懷的意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賜平安的意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叫我們將來有指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豐盛有平安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3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我們呼求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們禱告祢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就應允我們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們尋求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心尋求祢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必尋見祢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9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　平安　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是神所賜的意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　平安　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是神所賜的意念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1130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72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平安</vt:lpstr>
      <vt:lpstr>平安</vt:lpstr>
      <vt:lpstr>平安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</dc:title>
  <dc:creator>Windows User</dc:creator>
  <cp:lastModifiedBy>Windows User</cp:lastModifiedBy>
  <cp:revision>1</cp:revision>
  <dcterms:created xsi:type="dcterms:W3CDTF">2020-06-13T03:27:06Z</dcterms:created>
  <dcterms:modified xsi:type="dcterms:W3CDTF">2020-06-13T03:29:57Z</dcterms:modified>
</cp:coreProperties>
</file>