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537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237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03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965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749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416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082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39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63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563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986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9F62-D2A9-4346-BAF1-84FCB1A705A5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AA2F-6E13-4C3B-A643-677CBBDE5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420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Bàn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tay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kỳ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diệu</a:t>
            </a:r>
            <a:endParaRPr lang="vi-V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err="1" smtClean="0"/>
              <a:t>Kỳ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diệu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một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bàn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tay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Ánh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sáng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chiếu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tâm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hồn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Dẫn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dắt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thoát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khỏi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tối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tăm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mịt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mù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Kỳ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diệu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này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bàn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tay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Sẽ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mãi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mãi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quang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phòng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Cuộc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đời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từ</a:t>
            </a:r>
            <a:r>
              <a:rPr lang="en-US" sz="4400" b="1" dirty="0" smtClean="0"/>
              <a:t> nay </a:t>
            </a:r>
            <a:r>
              <a:rPr lang="en-US" sz="4400" b="1" dirty="0" err="1" smtClean="0"/>
              <a:t>đổi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thay</a:t>
            </a:r>
            <a:endParaRPr lang="vi-VN" sz="4400" b="1" dirty="0"/>
          </a:p>
        </p:txBody>
      </p:sp>
    </p:spTree>
    <p:extLst>
      <p:ext uri="{BB962C8B-B14F-4D97-AF65-F5344CB8AC3E}">
        <p14:creationId xmlns:p14="http://schemas.microsoft.com/office/powerpoint/2010/main" val="329121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Bàn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tay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kỳ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diệu</a:t>
            </a:r>
            <a:endParaRPr lang="vi-V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err="1" smtClean="0"/>
              <a:t>Đến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với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Chúa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Giê</a:t>
            </a:r>
            <a:r>
              <a:rPr lang="en-US" sz="4400" b="1" dirty="0" smtClean="0"/>
              <a:t> – </a:t>
            </a:r>
            <a:r>
              <a:rPr lang="en-US" sz="4400" b="1" dirty="0" err="1" smtClean="0"/>
              <a:t>su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Cho con </a:t>
            </a:r>
            <a:r>
              <a:rPr lang="en-US" sz="4400" b="1" dirty="0" err="1" smtClean="0"/>
              <a:t>được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nhận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ra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Cuộc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đời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vui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tươi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biết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bao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Con </a:t>
            </a:r>
            <a:r>
              <a:rPr lang="en-US" sz="4400" b="1" dirty="0" err="1" smtClean="0"/>
              <a:t>luôn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tôn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kính</a:t>
            </a:r>
            <a:r>
              <a:rPr lang="en-US" sz="4400" b="1" dirty="0" smtClean="0"/>
              <a:t> Cha</a:t>
            </a:r>
          </a:p>
          <a:p>
            <a:pPr marL="0" indent="0" algn="ctr">
              <a:buNone/>
            </a:pPr>
            <a:r>
              <a:rPr lang="en-US" sz="4400" b="1" dirty="0" smtClean="0"/>
              <a:t>Con </a:t>
            </a:r>
            <a:r>
              <a:rPr lang="en-US" sz="4400" b="1" dirty="0" err="1" smtClean="0"/>
              <a:t>luôn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khát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khao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Ngài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Đôi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tay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Chúa</a:t>
            </a:r>
            <a:r>
              <a:rPr lang="en-US" sz="4400" b="1" dirty="0" smtClean="0"/>
              <a:t> ban </a:t>
            </a:r>
            <a:r>
              <a:rPr lang="en-US" sz="4400" b="1" dirty="0" err="1" smtClean="0"/>
              <a:t>vinh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diệu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thay</a:t>
            </a:r>
            <a:endParaRPr lang="vi-VN" sz="4400" b="1" dirty="0"/>
          </a:p>
        </p:txBody>
      </p:sp>
    </p:spTree>
    <p:extLst>
      <p:ext uri="{BB962C8B-B14F-4D97-AF65-F5344CB8AC3E}">
        <p14:creationId xmlns:p14="http://schemas.microsoft.com/office/powerpoint/2010/main" val="161708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Bàn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tay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kỳ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diệu</a:t>
            </a:r>
            <a:endParaRPr lang="vi-V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err="1" smtClean="0"/>
              <a:t>Ôi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Chúa</a:t>
            </a:r>
            <a:r>
              <a:rPr lang="en-US" sz="4400" b="1" dirty="0" smtClean="0"/>
              <a:t> ! </a:t>
            </a:r>
            <a:r>
              <a:rPr lang="en-US" sz="4400" b="1" dirty="0" err="1" smtClean="0"/>
              <a:t>Chúa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ơi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Chúa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đôi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tay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diệu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thay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/>
              <a:t>Ôi</a:t>
            </a:r>
            <a:r>
              <a:rPr lang="en-US" sz="4400" b="1" dirty="0"/>
              <a:t> </a:t>
            </a:r>
            <a:r>
              <a:rPr lang="en-US" sz="4400" b="1" dirty="0" err="1"/>
              <a:t>Chúa</a:t>
            </a:r>
            <a:r>
              <a:rPr lang="en-US" sz="4400" b="1" dirty="0"/>
              <a:t> ! </a:t>
            </a:r>
            <a:r>
              <a:rPr lang="en-US" sz="4400" b="1" dirty="0" err="1"/>
              <a:t>Chúa</a:t>
            </a:r>
            <a:r>
              <a:rPr lang="en-US" sz="4400" b="1" dirty="0"/>
              <a:t> </a:t>
            </a:r>
            <a:r>
              <a:rPr lang="en-US" sz="4400" b="1" dirty="0" err="1"/>
              <a:t>ơi</a:t>
            </a:r>
            <a:r>
              <a:rPr lang="en-US" sz="4400" b="1" dirty="0"/>
              <a:t> </a:t>
            </a:r>
            <a:r>
              <a:rPr lang="en-US" sz="4400" b="1" dirty="0" err="1"/>
              <a:t>Chúa</a:t>
            </a:r>
            <a:r>
              <a:rPr lang="en-US" sz="4400" b="1" dirty="0"/>
              <a:t> </a:t>
            </a:r>
            <a:r>
              <a:rPr lang="en-US" sz="4400" b="1" dirty="0" err="1"/>
              <a:t>đôi</a:t>
            </a:r>
            <a:r>
              <a:rPr lang="en-US" sz="4400" b="1" dirty="0"/>
              <a:t> </a:t>
            </a:r>
            <a:r>
              <a:rPr lang="en-US" sz="4400" b="1" dirty="0" err="1" smtClean="0"/>
              <a:t>tay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diệu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kỳ</a:t>
            </a:r>
            <a:endParaRPr lang="en-US" sz="4400" b="1" dirty="0" smtClean="0"/>
          </a:p>
          <a:p>
            <a:pPr marL="0" indent="0" algn="ctr">
              <a:buNone/>
            </a:pPr>
            <a:endParaRPr lang="vi-VN" sz="4400" b="1" dirty="0"/>
          </a:p>
        </p:txBody>
      </p:sp>
    </p:spTree>
    <p:extLst>
      <p:ext uri="{BB962C8B-B14F-4D97-AF65-F5344CB8AC3E}">
        <p14:creationId xmlns:p14="http://schemas.microsoft.com/office/powerpoint/2010/main" val="54589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Bàn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tay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kỳ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diệu</a:t>
            </a:r>
            <a:endParaRPr lang="vi-V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 dirty="0" err="1"/>
              <a:t>Đến</a:t>
            </a:r>
            <a:r>
              <a:rPr lang="en-US" sz="4400" b="1" dirty="0"/>
              <a:t> </a:t>
            </a:r>
            <a:r>
              <a:rPr lang="en-US" sz="4400" b="1" dirty="0" err="1"/>
              <a:t>với</a:t>
            </a:r>
            <a:r>
              <a:rPr lang="en-US" sz="4400" b="1" dirty="0"/>
              <a:t> </a:t>
            </a:r>
            <a:r>
              <a:rPr lang="en-US" sz="4400" b="1" dirty="0" err="1"/>
              <a:t>Chúa</a:t>
            </a:r>
            <a:r>
              <a:rPr lang="en-US" sz="4400" b="1" dirty="0"/>
              <a:t> </a:t>
            </a:r>
            <a:r>
              <a:rPr lang="en-US" sz="4400" b="1" dirty="0" err="1"/>
              <a:t>Giê</a:t>
            </a:r>
            <a:r>
              <a:rPr lang="en-US" sz="4400" b="1" dirty="0"/>
              <a:t> – </a:t>
            </a:r>
            <a:r>
              <a:rPr lang="en-US" sz="4400" b="1" dirty="0" err="1"/>
              <a:t>su</a:t>
            </a:r>
            <a:endParaRPr lang="en-US" sz="4400" b="1" dirty="0"/>
          </a:p>
          <a:p>
            <a:pPr marL="0" indent="0" algn="ctr">
              <a:buNone/>
            </a:pPr>
            <a:r>
              <a:rPr lang="en-US" sz="4400" b="1" dirty="0"/>
              <a:t>Cho con </a:t>
            </a:r>
            <a:r>
              <a:rPr lang="en-US" sz="4400" b="1" dirty="0" err="1"/>
              <a:t>được</a:t>
            </a:r>
            <a:r>
              <a:rPr lang="en-US" sz="4400" b="1" dirty="0"/>
              <a:t> </a:t>
            </a:r>
            <a:r>
              <a:rPr lang="en-US" sz="4400" b="1" dirty="0" err="1"/>
              <a:t>nhận</a:t>
            </a:r>
            <a:r>
              <a:rPr lang="en-US" sz="4400" b="1" dirty="0"/>
              <a:t> </a:t>
            </a:r>
            <a:r>
              <a:rPr lang="en-US" sz="4400" b="1" dirty="0" err="1"/>
              <a:t>ra</a:t>
            </a:r>
            <a:endParaRPr lang="en-US" sz="4400" b="1" dirty="0"/>
          </a:p>
          <a:p>
            <a:pPr marL="0" indent="0" algn="ctr">
              <a:buNone/>
            </a:pPr>
            <a:r>
              <a:rPr lang="en-US" sz="4400" b="1" dirty="0" err="1"/>
              <a:t>Cuộc</a:t>
            </a:r>
            <a:r>
              <a:rPr lang="en-US" sz="4400" b="1" dirty="0"/>
              <a:t> </a:t>
            </a:r>
            <a:r>
              <a:rPr lang="en-US" sz="4400" b="1" dirty="0" err="1"/>
              <a:t>đời</a:t>
            </a:r>
            <a:r>
              <a:rPr lang="en-US" sz="4400" b="1" dirty="0"/>
              <a:t> </a:t>
            </a:r>
            <a:r>
              <a:rPr lang="en-US" sz="4400" b="1" dirty="0" err="1"/>
              <a:t>vui</a:t>
            </a:r>
            <a:r>
              <a:rPr lang="en-US" sz="4400" b="1" dirty="0"/>
              <a:t> </a:t>
            </a:r>
            <a:r>
              <a:rPr lang="en-US" sz="4400" b="1" dirty="0" err="1"/>
              <a:t>tươi</a:t>
            </a:r>
            <a:r>
              <a:rPr lang="en-US" sz="4400" b="1" dirty="0"/>
              <a:t> </a:t>
            </a:r>
            <a:r>
              <a:rPr lang="en-US" sz="4400" b="1" dirty="0" err="1"/>
              <a:t>biết</a:t>
            </a:r>
            <a:r>
              <a:rPr lang="en-US" sz="4400" b="1" dirty="0"/>
              <a:t> </a:t>
            </a:r>
            <a:r>
              <a:rPr lang="en-US" sz="4400" b="1" dirty="0" err="1" smtClean="0"/>
              <a:t>bao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Con </a:t>
            </a:r>
            <a:r>
              <a:rPr lang="en-US" sz="4400" b="1" dirty="0" err="1" smtClean="0"/>
              <a:t>luôn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tôn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kính</a:t>
            </a:r>
            <a:r>
              <a:rPr lang="en-US" sz="4400" b="1" dirty="0" smtClean="0"/>
              <a:t> Cha</a:t>
            </a:r>
          </a:p>
          <a:p>
            <a:pPr marL="0" indent="0" algn="ctr">
              <a:buNone/>
            </a:pPr>
            <a:r>
              <a:rPr lang="en-US" sz="4400" b="1" dirty="0" smtClean="0"/>
              <a:t>Con </a:t>
            </a:r>
            <a:r>
              <a:rPr lang="en-US" sz="4400" b="1" dirty="0" err="1" smtClean="0"/>
              <a:t>luôn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khát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khao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Ngài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err="1" smtClean="0"/>
              <a:t>Đôi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tay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Chúa</a:t>
            </a:r>
            <a:r>
              <a:rPr lang="en-US" sz="4400" b="1" dirty="0" smtClean="0"/>
              <a:t> ban </a:t>
            </a:r>
            <a:r>
              <a:rPr lang="en-US" sz="4400" b="1" dirty="0" err="1" smtClean="0"/>
              <a:t>ôi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diệu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thay</a:t>
            </a:r>
            <a:endParaRPr lang="vi-VN" sz="4400" b="1" dirty="0"/>
          </a:p>
        </p:txBody>
      </p:sp>
    </p:spTree>
    <p:extLst>
      <p:ext uri="{BB962C8B-B14F-4D97-AF65-F5344CB8AC3E}">
        <p14:creationId xmlns:p14="http://schemas.microsoft.com/office/powerpoint/2010/main" val="22372662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138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Times New Roman</vt:lpstr>
      <vt:lpstr>Theme1</vt:lpstr>
      <vt:lpstr>Bàn tay kỳ diệu</vt:lpstr>
      <vt:lpstr>Bàn tay kỳ diệu</vt:lpstr>
      <vt:lpstr>Bàn tay kỳ diệu</vt:lpstr>
      <vt:lpstr>Bàn tay kỳ diệu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Bàn tay kỳ diệu</dc:title>
  <dc:creator>Windows User</dc:creator>
  <cp:lastModifiedBy>Windows User</cp:lastModifiedBy>
  <cp:revision>4</cp:revision>
  <dcterms:created xsi:type="dcterms:W3CDTF">2020-06-13T04:02:25Z</dcterms:created>
  <dcterms:modified xsi:type="dcterms:W3CDTF">2020-06-13T04:14:29Z</dcterms:modified>
</cp:coreProperties>
</file>