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502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79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77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79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9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26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69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8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51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4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3C5A-83D8-4FCC-A68C-40B10D9FC38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EC49-B9B9-4A3C-8724-A0970B0A6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60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ea typeface="Microsoft JhengHei" panose="020B0604030504040204" pitchFamily="34" charset="-120"/>
              </a:rPr>
              <a:t>I Believe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我相信天父創造世界　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相信耶穌死裡復活　　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相信聖靈住在我心　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給我寶貴極大能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</a:t>
            </a:r>
            <a:endParaRPr lang="vi-VN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vi-VN" sz="3600" b="1" dirty="0" smtClean="0">
                <a:ea typeface="Microsoft JhengHei" panose="020B0604030504040204" pitchFamily="34" charset="-120"/>
              </a:rPr>
              <a:t>[</a:t>
            </a:r>
            <a:r>
              <a:rPr lang="en-US" sz="3600" b="1" dirty="0" smtClean="0">
                <a:ea typeface="Microsoft JhengHei" panose="020B0604030504040204" pitchFamily="34" charset="-120"/>
              </a:rPr>
              <a:t>Verse</a:t>
            </a:r>
            <a:r>
              <a:rPr lang="vi-VN" sz="3600" b="1" dirty="0" smtClean="0">
                <a:ea typeface="Microsoft JhengHei" panose="020B0604030504040204" pitchFamily="34" charset="-120"/>
              </a:rPr>
              <a:t>]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6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ea typeface="Microsoft JhengHei" panose="020B0604030504040204" pitchFamily="34" charset="-120"/>
              </a:rPr>
              <a:t>I Believe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believe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相信耶穌是真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遠得勝君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舉耶穌基督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的名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乎萬名之上的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vi-VN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vi-VN" sz="3600" b="1" dirty="0" smtClean="0">
                <a:ea typeface="Microsoft JhengHei" panose="020B0604030504040204" pitchFamily="34" charset="-120"/>
              </a:rPr>
              <a:t>[Chorus]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8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ea typeface="Microsoft JhengHei" panose="020B0604030504040204" pitchFamily="34" charset="-120"/>
              </a:rPr>
              <a:t>I Believe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穌是主　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死亡的毒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鈎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在哪裡　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墓不能勝過復活的能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</a:t>
            </a:r>
            <a:endParaRPr lang="vi-VN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vi-VN" sz="3600" b="1" dirty="0" smtClean="0">
                <a:ea typeface="Microsoft JhengHei" panose="020B0604030504040204" pitchFamily="34" charset="-120"/>
              </a:rPr>
              <a:t>[Bridge]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8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ea typeface="Microsoft JhengHei" panose="020B0604030504040204" pitchFamily="34" charset="-120"/>
              </a:rPr>
              <a:t>I Believe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膝要跪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r>
              <a:rPr lang="vi-VN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vi-VN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vi-VN" sz="3600" b="1" dirty="0">
                <a:ea typeface="Microsoft JhengHei" panose="020B0604030504040204" pitchFamily="34" charset="-120"/>
              </a:rPr>
              <a:t>[Bridge]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0464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103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I Believe 我相信</vt:lpstr>
      <vt:lpstr>I Believe 我相信</vt:lpstr>
      <vt:lpstr>I Believe 我相信</vt:lpstr>
      <vt:lpstr>I Believe 我相信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Believe 我相信</dc:title>
  <dc:creator>Windows User</dc:creator>
  <cp:lastModifiedBy>Windows User</cp:lastModifiedBy>
  <cp:revision>2</cp:revision>
  <dcterms:created xsi:type="dcterms:W3CDTF">2020-06-13T03:09:00Z</dcterms:created>
  <dcterms:modified xsi:type="dcterms:W3CDTF">2020-06-13T03:14:14Z</dcterms:modified>
</cp:coreProperties>
</file>