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5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8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8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0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6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778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0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90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0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3D83-76E9-47BE-9E3E-C113360851A7}" type="datetimeFigureOut">
              <a:rPr lang="vi-VN" smtClean="0"/>
              <a:t>28/04/2021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6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永遠與我同在</a:t>
            </a:r>
          </a:p>
        </p:txBody>
      </p:sp>
    </p:spTree>
    <p:extLst>
      <p:ext uri="{BB962C8B-B14F-4D97-AF65-F5344CB8AC3E}">
        <p14:creationId xmlns:p14="http://schemas.microsoft.com/office/powerpoint/2010/main" val="395588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堅固磐石  全能真神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我敬拜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8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危難臨到我信靠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深知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必領我度過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009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信實為我堅持  到最後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187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當暴風雨向我靠近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同在我不至畏懼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是我的牧者我所倚靠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6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每個夜  每一天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永遠在身邊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20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永遠與我同在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裡面沒有改變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2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的堅定  從昨日到今日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一直到永遠</a:t>
            </a:r>
            <a:endParaRPr lang="vi-V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89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豐盛應許站立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我的未來在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手中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506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134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主袮永遠與我同在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主袮永遠與我同在</dc:title>
  <dc:creator>Windows User</dc:creator>
  <cp:lastModifiedBy>Windows User</cp:lastModifiedBy>
  <cp:revision>4</cp:revision>
  <dcterms:created xsi:type="dcterms:W3CDTF">2020-03-14T04:22:28Z</dcterms:created>
  <dcterms:modified xsi:type="dcterms:W3CDTF">2021-04-28T15:58:28Z</dcterms:modified>
</cp:coreProperties>
</file>