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CA7A-1D8F-4511-A228-785831C6C6F9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974D-F7F7-4194-895A-D7123D3FF3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然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04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單單注視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0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心律動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50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放手交給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我的主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37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我願使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的愛不斷湧流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6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66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無悔的付出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的心得的滿足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60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4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04227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14</TotalTime>
  <Words>119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全然為袮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全然為你</dc:title>
  <dc:creator>大唐</dc:creator>
  <cp:lastModifiedBy>Windows User</cp:lastModifiedBy>
  <cp:revision>6</cp:revision>
  <dcterms:created xsi:type="dcterms:W3CDTF">2017-02-25T11:19:32Z</dcterms:created>
  <dcterms:modified xsi:type="dcterms:W3CDTF">2021-04-28T15:46:42Z</dcterms:modified>
</cp:coreProperties>
</file>