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  <p:sldId id="1612" r:id="rId10"/>
    <p:sldId id="1613" r:id="rId11"/>
    <p:sldId id="1614" r:id="rId12"/>
    <p:sldId id="1615" r:id="rId13"/>
    <p:sldId id="1616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4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7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1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0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7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845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3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38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2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9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170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寶嘉音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潮水退聲浪傳音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遍傳於遠近罪人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各海島歡樂歌絃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諸巖洞應聲相連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全地球樂守禧年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我曾聽至寶嘉音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到各處傳此救恩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主所命囑我前行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普天下宣揚福音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為我主要作見證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去報告遠近百姓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在苦架主捨性命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主救人  主救人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高聲唱救主大恩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白賜與萬國萬民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全世界有大高興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  救罪人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199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170 至寶嘉音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2021-04-28T15:40:30Z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