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89" r:id="rId2"/>
  </p:sldMasterIdLst>
  <p:sldIdLst>
    <p:sldId id="258" r:id="rId3"/>
    <p:sldId id="259" r:id="rId4"/>
    <p:sldId id="260" r:id="rId5"/>
    <p:sldId id="261" r:id="rId6"/>
    <p:sldId id="265" r:id="rId7"/>
    <p:sldId id="268" r:id="rId8"/>
    <p:sldId id="267" r:id="rId9"/>
    <p:sldId id="272" r:id="rId10"/>
    <p:sldId id="269" r:id="rId11"/>
    <p:sldId id="270" r:id="rId12"/>
    <p:sldId id="271" r:id="rId13"/>
    <p:sldId id="262" r:id="rId14"/>
    <p:sldId id="273" r:id="rId15"/>
    <p:sldId id="263" r:id="rId16"/>
    <p:sldId id="264" r:id="rId17"/>
    <p:sldId id="274" r:id="rId18"/>
    <p:sldId id="275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2019/9/19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2019/9/19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2019/9/19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4777380"/>
            <a:ext cx="668654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2019/9/19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4529541"/>
            <a:ext cx="584825" cy="365125"/>
          </a:xfrm>
        </p:spPr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83765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2133600"/>
            <a:ext cx="6686550" cy="37776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2019/9/19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2058750"/>
            <a:ext cx="668654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530129"/>
            <a:ext cx="668654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2019/9/19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2133600"/>
            <a:ext cx="3235398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2126222"/>
            <a:ext cx="3235398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2019/9/19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787783"/>
            <a:ext cx="584825" cy="365125"/>
          </a:xfrm>
        </p:spPr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972703"/>
            <a:ext cx="299454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2548966"/>
            <a:ext cx="3257170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969475"/>
            <a:ext cx="29992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2545738"/>
            <a:ext cx="3254006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2019/9/19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787783"/>
            <a:ext cx="584825" cy="365125"/>
          </a:xfrm>
        </p:spPr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2019/9/19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2019/9/19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09" y="446088"/>
            <a:ext cx="26288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446089"/>
            <a:ext cx="38862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09" y="1598613"/>
            <a:ext cx="26288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2019/9/19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2019/9/19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800600"/>
            <a:ext cx="668655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634965"/>
            <a:ext cx="668655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367338"/>
            <a:ext cx="668655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2019/9/19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609600"/>
            <a:ext cx="668654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4354046"/>
            <a:ext cx="668654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2019/9/19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609600"/>
            <a:ext cx="6295445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3505200"/>
            <a:ext cx="5652416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4354046"/>
            <a:ext cx="668654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2019/9/19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50739" y="64800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90530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2438401"/>
            <a:ext cx="668655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2019/9/19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609600"/>
            <a:ext cx="6295445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4343400"/>
            <a:ext cx="668655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2019/9/19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50739" y="64800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90530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627407"/>
            <a:ext cx="668654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4343400"/>
            <a:ext cx="668655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2019/9/19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2019/9/19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627406"/>
            <a:ext cx="16557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627406"/>
            <a:ext cx="485775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2019/9/19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2019/9/19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2019/9/19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2019/9/19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2019/9/19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2019/9/19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2019/9/19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2019/9/19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F40AC-92D7-480D-97D1-79286808B11F}" type="datetimeFigureOut">
              <a:rPr lang="zh-TW" altLang="en-US" smtClean="0"/>
              <a:pPr/>
              <a:t>2019/9/19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2"/>
          <p:cNvGrpSpPr/>
          <p:nvPr/>
        </p:nvGrpSpPr>
        <p:grpSpPr>
          <a:xfrm>
            <a:off x="1" y="228600"/>
            <a:ext cx="2138637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9" name="Group 9"/>
          <p:cNvGrpSpPr/>
          <p:nvPr/>
        </p:nvGrpSpPr>
        <p:grpSpPr>
          <a:xfrm>
            <a:off x="20416" y="-785"/>
            <a:ext cx="1767506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83765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2133600"/>
            <a:ext cx="668655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6130437"/>
            <a:ext cx="859712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F40AC-92D7-480D-97D1-79286808B11F}" type="datetimeFigureOut">
              <a:rPr lang="zh-TW" altLang="en-US" smtClean="0"/>
              <a:pPr/>
              <a:t>2019/9/19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6135809"/>
            <a:ext cx="571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787783"/>
            <a:ext cx="584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944923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   </a:t>
            </a:r>
            <a:r>
              <a:rPr lang="zh-CN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CN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愛永不變</a:t>
            </a:r>
            <a:endParaRPr lang="vi-VN" sz="40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29555"/>
            <a:ext cx="9144000" cy="5100034"/>
          </a:xfrm>
        </p:spPr>
        <p:txBody>
          <a:bodyPr anchor="ctr"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你流出寶</a:t>
            </a: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血   洗淨</a:t>
            </a: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污穢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將</a:t>
            </a: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我的生命</a:t>
            </a: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贖回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為了我的</a:t>
            </a: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罪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犧牲永不悔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顯明你極大恩惠</a:t>
            </a:r>
            <a:endParaRPr lang="vi-VN" sz="60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901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500042"/>
            <a:ext cx="7543800" cy="107157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    </a:t>
            </a:r>
            <a:r>
              <a:rPr lang="zh-CN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CN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愛永不變</a:t>
            </a:r>
            <a:endParaRPr lang="vi-VN" sz="40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285860"/>
            <a:ext cx="8429684" cy="4729766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哦 你愛永不</a:t>
            </a: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變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從</a:t>
            </a: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今直到</a:t>
            </a: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永遠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深深</a:t>
            </a: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澆灌我</a:t>
            </a: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心田</a:t>
            </a:r>
            <a:endParaRPr lang="vi-VN" sz="60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26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571480"/>
            <a:ext cx="7543800" cy="1000132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    </a:t>
            </a:r>
            <a:r>
              <a:rPr lang="zh-CN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CN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愛永不變</a:t>
            </a:r>
            <a:endParaRPr lang="vi-VN" sz="40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285860"/>
            <a:ext cx="8429684" cy="4729766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或天旋或地轉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經滄海歷桑田</a:t>
            </a:r>
            <a:endParaRPr lang="en-US" altLang="zh-TW" sz="6000" b="1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都</a:t>
            </a: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不能叫我與你愛隔絕</a:t>
            </a:r>
            <a:endParaRPr lang="vi-VN" sz="60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26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每一天我需要你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讓我坦然無懼來到施恩座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前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心靈誠實尋求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親愛的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天父我何等地需要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需要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更多你的同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  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生命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每一天我需要你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讓我坦然無懼來到施恩座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前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心靈誠實尋求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親愛的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天父我何等地需要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需要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更多你的同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  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生命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每一天我需要你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   我需要你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你話語如甘霖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每時刻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我需要你聖靈如雨降臨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每一天我需要你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這是我的禱告  願我生命單單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歸榮耀給你耶穌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這是我的呼求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每天都更愛你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永不失去起初愛你的心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每一天我需要你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這是我的禱告  願我生命單單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歸榮耀給你耶穌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這是我的呼求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每天都更愛你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永不失去起初愛你的心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每一天我需要你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   我需要你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你話語如甘霖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每時刻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我需要你聖靈如雨降臨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每一天我需要你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   我需要你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你話語如甘霖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每時刻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我需要你聖靈如雨降臨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每一天我需要你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這是我的禱告  願我生命單單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歸榮耀給你耶穌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這是我的呼求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每天都更愛你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永不失去起初愛你的心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996438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    </a:t>
            </a:r>
            <a:r>
              <a:rPr lang="zh-CN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CN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愛永不變</a:t>
            </a:r>
            <a:endParaRPr lang="vi-VN" sz="40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25770"/>
            <a:ext cx="9144000" cy="513223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我深深</a:t>
            </a: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體會   你</a:t>
            </a: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愛的</a:t>
            </a: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寶貴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獻</a:t>
            </a: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上自己永</a:t>
            </a: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追隨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傷心或</a:t>
            </a: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氣餒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生離或</a:t>
            </a: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死別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剛強壯膽永遠不後退</a:t>
            </a:r>
            <a:endParaRPr lang="vi-VN" sz="60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813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每一天我需要你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這是我的禱告  願我生命單單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歸榮耀給你耶穌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這是我的呼求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每天都更愛你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永不失去起初愛你的心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428604"/>
            <a:ext cx="7543800" cy="1000132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   </a:t>
            </a:r>
            <a:r>
              <a:rPr lang="zh-CN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CN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愛永不變</a:t>
            </a:r>
            <a:endParaRPr lang="vi-VN" sz="40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285860"/>
            <a:ext cx="8429684" cy="4729766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哦 你愛永不</a:t>
            </a: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變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從</a:t>
            </a: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今直到</a:t>
            </a: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永遠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深深</a:t>
            </a: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澆灌我</a:t>
            </a: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心田</a:t>
            </a:r>
            <a:endParaRPr lang="vi-VN" sz="60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26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662" y="571480"/>
            <a:ext cx="7472362" cy="107157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   </a:t>
            </a:r>
            <a:r>
              <a:rPr lang="zh-CN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CN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愛永不變</a:t>
            </a:r>
            <a:endParaRPr lang="vi-VN" sz="40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285860"/>
            <a:ext cx="8429684" cy="4729766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或天旋或地轉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經滄海歷桑田</a:t>
            </a:r>
            <a:endParaRPr lang="en-US" altLang="zh-TW" sz="6000" b="1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都</a:t>
            </a: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不能叫我與你愛隔絕</a:t>
            </a:r>
            <a:endParaRPr lang="vi-VN" sz="60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26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996438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    你</a:t>
            </a:r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愛永不變</a:t>
            </a:r>
            <a:endParaRPr lang="vi-VN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25770"/>
            <a:ext cx="9144000" cy="513223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我深深</a:t>
            </a: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體會   你</a:t>
            </a: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愛的</a:t>
            </a: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寶貴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獻</a:t>
            </a: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上自己永</a:t>
            </a: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追隨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傷心或</a:t>
            </a: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氣餒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生離或</a:t>
            </a: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死別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剛強壯膽永遠不後退</a:t>
            </a:r>
            <a:endParaRPr lang="vi-VN" sz="60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813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285728"/>
            <a:ext cx="7543800" cy="957802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  你</a:t>
            </a:r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愛永不變</a:t>
            </a:r>
            <a:endParaRPr lang="vi-VN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285860"/>
            <a:ext cx="8429684" cy="4729766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哦 你愛永不</a:t>
            </a: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變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從</a:t>
            </a: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今直到</a:t>
            </a: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永遠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深深</a:t>
            </a: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澆灌我</a:t>
            </a: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心田</a:t>
            </a:r>
            <a:endParaRPr lang="vi-VN" sz="60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26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571480"/>
            <a:ext cx="7543800" cy="928694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   </a:t>
            </a:r>
            <a:r>
              <a:rPr lang="zh-CN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CN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愛永不變</a:t>
            </a:r>
            <a:endParaRPr lang="vi-VN" sz="40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285860"/>
            <a:ext cx="8429684" cy="4729766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或天旋或地轉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經滄海歷桑田</a:t>
            </a:r>
            <a:endParaRPr lang="en-US" altLang="zh-TW" sz="6000" b="1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都</a:t>
            </a: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不能叫我與你愛隔絕</a:t>
            </a:r>
            <a:endParaRPr lang="vi-VN" sz="60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26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500042"/>
            <a:ext cx="7543800" cy="107157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    </a:t>
            </a:r>
            <a:r>
              <a:rPr lang="zh-CN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CN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愛永不變</a:t>
            </a:r>
            <a:endParaRPr lang="vi-VN" sz="40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285860"/>
            <a:ext cx="8429684" cy="4729766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哦 你愛永不</a:t>
            </a: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變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從</a:t>
            </a: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今直到</a:t>
            </a: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永遠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深深</a:t>
            </a: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澆灌我</a:t>
            </a: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心田</a:t>
            </a:r>
            <a:endParaRPr lang="vi-VN" sz="60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26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996438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     </a:t>
            </a:r>
            <a:r>
              <a:rPr lang="zh-CN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CN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愛永不變</a:t>
            </a:r>
            <a:endParaRPr lang="vi-VN" sz="40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25770"/>
            <a:ext cx="9144000" cy="51322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傷心或</a:t>
            </a: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氣餒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生離或</a:t>
            </a: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死別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剛強壯膽永遠不後退</a:t>
            </a:r>
            <a:endParaRPr lang="vi-VN" sz="60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813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佈景主題11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80</TotalTime>
  <Words>542</Words>
  <Application>Microsoft Office PowerPoint</Application>
  <PresentationFormat>如螢幕大小 (4:3)</PresentationFormat>
  <Paragraphs>99</Paragraphs>
  <Slides>20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20</vt:i4>
      </vt:variant>
    </vt:vector>
  </HeadingPairs>
  <TitlesOfParts>
    <vt:vector size="22" baseType="lpstr">
      <vt:lpstr>佈景主題11</vt:lpstr>
      <vt:lpstr>1_佈景主題11</vt:lpstr>
      <vt:lpstr>     你愛永不變</vt:lpstr>
      <vt:lpstr>      你愛永不變</vt:lpstr>
      <vt:lpstr>     你愛永不變</vt:lpstr>
      <vt:lpstr>     你愛永不變</vt:lpstr>
      <vt:lpstr>      你愛永不變</vt:lpstr>
      <vt:lpstr>    你愛永不變</vt:lpstr>
      <vt:lpstr>     你愛永不變</vt:lpstr>
      <vt:lpstr>      你愛永不變</vt:lpstr>
      <vt:lpstr>       你愛永不變</vt:lpstr>
      <vt:lpstr>      你愛永不變</vt:lpstr>
      <vt:lpstr>      你愛永不變</vt:lpstr>
      <vt:lpstr>每一天我需要你</vt:lpstr>
      <vt:lpstr>每一天我需要你</vt:lpstr>
      <vt:lpstr>每一天我需要你</vt:lpstr>
      <vt:lpstr>每一天我需要你</vt:lpstr>
      <vt:lpstr>每一天我需要你</vt:lpstr>
      <vt:lpstr>每一天我需要你</vt:lpstr>
      <vt:lpstr>每一天我需要你</vt:lpstr>
      <vt:lpstr>每一天我需要你</vt:lpstr>
      <vt:lpstr>每一天我需要你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你愛永不變</dc:title>
  <dc:creator>User</dc:creator>
  <cp:lastModifiedBy>DaTang</cp:lastModifiedBy>
  <cp:revision>7</cp:revision>
  <dcterms:created xsi:type="dcterms:W3CDTF">2017-03-21T13:38:28Z</dcterms:created>
  <dcterms:modified xsi:type="dcterms:W3CDTF">2019-09-19T13:20:14Z</dcterms:modified>
</cp:coreProperties>
</file>