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1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39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3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48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0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3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5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5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0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1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CF6F-28FE-4CE7-9B17-75F8AB24840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8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前要的是福祉  今要的是主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前要的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是感覺  今要主言語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前要的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是恩賜  今要賜恩主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前我尋求醫治  今要主自己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1680211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0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永遠舉起耶穌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讚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美主不息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切在耶穌裏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主是我的一切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81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永遠舉起耶穌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讚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美主不息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切在耶穌裏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主是我的一切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43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前用己力苦試  今惟主是靠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要一半救恩  今完全拯救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前用手堅持主  今主牽我手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前常漂流無定  今錨己抛妥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1680211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永遠舉起耶穌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讚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美主不息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切在耶穌裏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主是我的一切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324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前忙碌於打算  今專心祈求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懸切的掛慮  今有主看顧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前我隨己所欲  今聽主言語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前不住的求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  今常讚美主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1680211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永遠舉起耶穌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讚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美主不息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切在耶穌裏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主是我的一切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94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前隨己意作工  今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作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工是主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前我欲利用主  今則主用我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前我尋求能力  今要全能主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前為自己勞碌  今為主而活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1680211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永遠舉起耶穌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讚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美主不息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切在耶穌裏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主是我的一切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2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主自己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前只盼望屬主  今知主屬我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前我燈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將熄滅  今照耀光輝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前所等的是死  今望主再臨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心一切盼望  安妥在幔內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80" y="1680211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5.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6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375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主自己</vt:lpstr>
      <vt:lpstr>主自己</vt:lpstr>
      <vt:lpstr>主自己</vt:lpstr>
      <vt:lpstr>主自己</vt:lpstr>
      <vt:lpstr>主自己</vt:lpstr>
      <vt:lpstr>主自己</vt:lpstr>
      <vt:lpstr>主自己</vt:lpstr>
      <vt:lpstr>主自己</vt:lpstr>
      <vt:lpstr>主自己</vt:lpstr>
      <vt:lpstr>主自己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主自己</dc:title>
  <dc:creator>Windows User</dc:creator>
  <cp:lastModifiedBy>Windows User</cp:lastModifiedBy>
  <cp:revision>8</cp:revision>
  <dcterms:created xsi:type="dcterms:W3CDTF">2020-09-02T10:22:53Z</dcterms:created>
  <dcterms:modified xsi:type="dcterms:W3CDTF">2020-09-02T10:43:36Z</dcterms:modified>
</cp:coreProperties>
</file>