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4" d="100"/>
          <a:sy n="84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902F-989C-42A4-990C-763F717649B2}" type="datetimeFigureOut">
              <a:rPr lang="vi-VN" smtClean="0"/>
              <a:t>02/09/2020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A0F6-0224-44FD-96C8-FA7FF230B56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11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902F-989C-42A4-990C-763F717649B2}" type="datetimeFigureOut">
              <a:rPr lang="vi-VN" smtClean="0"/>
              <a:t>02/09/2020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A0F6-0224-44FD-96C8-FA7FF230B56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004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902F-989C-42A4-990C-763F717649B2}" type="datetimeFigureOut">
              <a:rPr lang="vi-VN" smtClean="0"/>
              <a:t>02/09/2020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A0F6-0224-44FD-96C8-FA7FF230B56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178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902F-989C-42A4-990C-763F717649B2}" type="datetimeFigureOut">
              <a:rPr lang="vi-VN" smtClean="0"/>
              <a:t>02/09/2020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A0F6-0224-44FD-96C8-FA7FF230B56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5702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902F-989C-42A4-990C-763F717649B2}" type="datetimeFigureOut">
              <a:rPr lang="vi-VN" smtClean="0"/>
              <a:t>02/09/2020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A0F6-0224-44FD-96C8-FA7FF230B56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143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902F-989C-42A4-990C-763F717649B2}" type="datetimeFigureOut">
              <a:rPr lang="vi-VN" smtClean="0"/>
              <a:t>02/09/2020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A0F6-0224-44FD-96C8-FA7FF230B56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0268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902F-989C-42A4-990C-763F717649B2}" type="datetimeFigureOut">
              <a:rPr lang="vi-VN" smtClean="0"/>
              <a:t>02/09/2020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A0F6-0224-44FD-96C8-FA7FF230B56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0989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902F-989C-42A4-990C-763F717649B2}" type="datetimeFigureOut">
              <a:rPr lang="vi-VN" smtClean="0"/>
              <a:t>02/09/2020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A0F6-0224-44FD-96C8-FA7FF230B56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548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902F-989C-42A4-990C-763F717649B2}" type="datetimeFigureOut">
              <a:rPr lang="vi-VN" smtClean="0"/>
              <a:t>02/09/2020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A0F6-0224-44FD-96C8-FA7FF230B56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729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902F-989C-42A4-990C-763F717649B2}" type="datetimeFigureOut">
              <a:rPr lang="vi-VN" smtClean="0"/>
              <a:t>02/09/2020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A0F6-0224-44FD-96C8-FA7FF230B56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710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902F-989C-42A4-990C-763F717649B2}" type="datetimeFigureOut">
              <a:rPr lang="vi-VN" smtClean="0"/>
              <a:t>02/09/2020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A0F6-0224-44FD-96C8-FA7FF230B56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281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F902F-989C-42A4-990C-763F717649B2}" type="datetimeFigureOut">
              <a:rPr lang="vi-VN" smtClean="0"/>
              <a:t>02/09/2020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1A0F6-0224-44FD-96C8-FA7FF230B56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2065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非我惟主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非我惟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  被人高舉並愛敬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非我惟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  被人傳揚相信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非我惟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  顯在言語和步武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非我惟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  顯在思想態度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703070"/>
            <a:ext cx="1074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</a:rPr>
              <a:t>1.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9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非我惟主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啊求主救我脫離自己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非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我惟主我求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今後活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着不再是我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乃主為我</a:t>
            </a: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活着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404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非我惟主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啊求主救我脫離自己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非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我惟主我求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今後活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着不再是我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乃主為我</a:t>
            </a: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活着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207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非我惟主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非我惟主  憂傷時主施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撫慰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非我惟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  擦去一切眼淚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非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我惟主  將苦惱擔子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挑起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非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我惟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  消除一切畏懼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703070"/>
            <a:ext cx="1074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20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非我惟主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啊求主救我脫離自己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非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我惟主我求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今後活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着不再是我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乃主為我</a:t>
            </a: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活着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791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非我惟主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主惟有主  今居我心裏為王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主惟有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主  全無急忙聲響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主惟有主  全無高傲的氣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槪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主惟有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主  全無自我存在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703070"/>
            <a:ext cx="1074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</a:rPr>
              <a:t>3.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55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非我惟主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啊求主救我脫離自己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非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我惟主我求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今後活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着不再是我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乃主為我</a:t>
            </a: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活着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859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非我惟主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非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我</a:t>
            </a: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惟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主  供給我一切需用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主惟有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主  康健能力滿豐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主惟有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主  為我靈魂與身體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主惟有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主  今我活著為你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703070"/>
            <a:ext cx="1074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4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205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非我惟主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啊求主救我脫離自己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非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我惟主我求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今後活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着不再是我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乃主為我</a:t>
            </a: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活着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464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非我惟主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主惟有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主  不久充滿我眼睛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主惟有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主  不久就要顯明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主惟有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主  一切所望都成全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主惟有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主  永遠是我一切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703070"/>
            <a:ext cx="1074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</a:rPr>
              <a:t>5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61815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17</TotalTime>
  <Words>405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Microsoft JhengHei</vt:lpstr>
      <vt:lpstr>新細明體</vt:lpstr>
      <vt:lpstr>Arial</vt:lpstr>
      <vt:lpstr>Calibri</vt:lpstr>
      <vt:lpstr>Times New Roman</vt:lpstr>
      <vt:lpstr>Theme1</vt:lpstr>
      <vt:lpstr>非我惟主</vt:lpstr>
      <vt:lpstr>非我惟主</vt:lpstr>
      <vt:lpstr>非我惟主</vt:lpstr>
      <vt:lpstr>非我惟主</vt:lpstr>
      <vt:lpstr>非我惟主</vt:lpstr>
      <vt:lpstr>非我惟主</vt:lpstr>
      <vt:lpstr>非我惟主</vt:lpstr>
      <vt:lpstr>非我惟主</vt:lpstr>
      <vt:lpstr>非我惟主</vt:lpstr>
      <vt:lpstr>非我惟主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非我惟主</dc:title>
  <dc:creator>Windows User</dc:creator>
  <cp:lastModifiedBy>Windows User</cp:lastModifiedBy>
  <cp:revision>7</cp:revision>
  <dcterms:created xsi:type="dcterms:W3CDTF">2020-09-02T10:44:57Z</dcterms:created>
  <dcterms:modified xsi:type="dcterms:W3CDTF">2020-09-02T13:48:52Z</dcterms:modified>
</cp:coreProperties>
</file>