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2084-CD32-4B52-A5E8-3FB177862133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5093-A077-459F-85BC-3B708B9D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恩典之路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你是我的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我走正義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山或低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  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是你在保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萬人中唯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愛我認識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遠不變的應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一生都是祝福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3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恩典之路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一步又一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是恩典之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你愛  你手  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我緊緊抓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步又一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是盼望之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你愛  你手  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引我走這人生路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5556567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99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chongbai</vt:lpstr>
      <vt:lpstr>恩典之路</vt:lpstr>
      <vt:lpstr>恩典之路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Windows User</dc:creator>
  <cp:lastModifiedBy>Windows User</cp:lastModifiedBy>
  <cp:revision>1</cp:revision>
  <dcterms:created xsi:type="dcterms:W3CDTF">2020-01-11T05:03:52Z</dcterms:created>
  <dcterms:modified xsi:type="dcterms:W3CDTF">2020-01-11T05:07:12Z</dcterms:modified>
</cp:coreProperties>
</file>