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1E1C-ED46-47E4-98BF-8279883B3BB1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者 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必不至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缺乏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我躺臥青草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安歇的水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邊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祂使我靈魂甦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醒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我走正義路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我雖過死蔭幽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谷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必不怕遭害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03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在我敵人面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我擺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    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你用油膏我的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我福杯滿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一生一世有恩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慈愛跟隨我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我要住在你殿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到永永遠遠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1236697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筵</a:t>
            </a:r>
            <a:endParaRPr lang="en-US" sz="4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嘿嘿喲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喲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你與我同在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你的杖和你的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竿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時都安慰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嘿嘿喲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喲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慈愛跟隨我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我要住在你殿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到永永遠遠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81637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9</TotalTime>
  <Words>174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Church Theme</vt:lpstr>
      <vt:lpstr>耶和華是我牧者</vt:lpstr>
      <vt:lpstr>耶和華是我牧者</vt:lpstr>
      <vt:lpstr>耶和華是我牧者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耶和華是我牧者</dc:title>
  <dc:creator>大唐</dc:creator>
  <cp:lastModifiedBy>Windows User</cp:lastModifiedBy>
  <cp:revision>5</cp:revision>
  <dcterms:created xsi:type="dcterms:W3CDTF">2018-06-26T12:29:54Z</dcterms:created>
  <dcterms:modified xsi:type="dcterms:W3CDTF">2020-01-11T04:41:58Z</dcterms:modified>
</cp:coreProperties>
</file>