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BB82-1436-414E-953E-AA268D099EB7}" type="datetimeFigureOut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我與救主同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主光明福音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何等榮耀照亮我路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程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只要聽主命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令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肯與我同行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信靠順服主肯同行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00" y="1988840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1.</a:t>
            </a:r>
            <a:endParaRPr lang="vi-VN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730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無有黑影遮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暗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無雲霧迷漫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我主笑容使雲霧消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散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無有疑惑畏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懼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無歎息憂慮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信靠順服人主永不棄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00" y="1988840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2.</a:t>
            </a:r>
            <a:endParaRPr lang="vi-VN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01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851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不要背負重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擔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要憂愁悲哀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一切勞苦主都能代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替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無有傷心眼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淚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有怨恨怒氣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信靠順服人全受福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00" y="1988840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endParaRPr lang="vi-VN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166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394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主與我做朋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友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可常向主求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救主攜我手一路同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主吩咐我就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差遣我就行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信靠順服人終必成就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00" y="1988840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4.</a:t>
            </a:r>
            <a:endParaRPr lang="vi-VN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450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705411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18</TotalTime>
  <Words>299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佈景主題1</vt:lpstr>
      <vt:lpstr>信靠順服</vt:lpstr>
      <vt:lpstr>信靠順服</vt:lpstr>
      <vt:lpstr>信靠順服</vt:lpstr>
      <vt:lpstr>信靠順服</vt:lpstr>
      <vt:lpstr>信靠順服</vt:lpstr>
      <vt:lpstr>信靠順服</vt:lpstr>
      <vt:lpstr>信靠順服</vt:lpstr>
      <vt:lpstr>信靠順服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信靠順服</dc:title>
  <dc:creator>User</dc:creator>
  <cp:lastModifiedBy>Windows User</cp:lastModifiedBy>
  <cp:revision>6</cp:revision>
  <dcterms:created xsi:type="dcterms:W3CDTF">2017-03-29T09:23:25Z</dcterms:created>
  <dcterms:modified xsi:type="dcterms:W3CDTF">2020-04-25T04:26:12Z</dcterms:modified>
</cp:coreProperties>
</file>