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17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71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22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79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13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8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46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64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79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207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75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412E-2A92-45F5-B14B-FE0772012D76}" type="datetimeFigureOut">
              <a:rPr lang="vi-VN" smtClean="0"/>
              <a:t>25/04/2020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492-D7B2-4D45-8E8D-6CFD7A9425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9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就是這個時刻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神已揀選我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  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已預備我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著神的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告盼望在這世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受這大使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  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耳謙卑聆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隨祂腳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福音傳到世界地極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1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就是這個時刻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著主愛走遍世界各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們所踏之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  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民都要歸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著主光照亮黑暗之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聲宣告耶穌是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國都敬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64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就是這個時刻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敢前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再遲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是這個時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刻  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敢前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  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穌祂活著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41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178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就是這個時刻</vt:lpstr>
      <vt:lpstr>就是這個時刻</vt:lpstr>
      <vt:lpstr>就是這個時刻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就是這個時刻</dc:title>
  <dc:creator>Windows User</dc:creator>
  <cp:lastModifiedBy>Windows User</cp:lastModifiedBy>
  <cp:revision>2</cp:revision>
  <dcterms:created xsi:type="dcterms:W3CDTF">2020-04-25T11:03:15Z</dcterms:created>
  <dcterms:modified xsi:type="dcterms:W3CDTF">2020-04-25T11:18:09Z</dcterms:modified>
</cp:coreProperties>
</file>