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62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6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7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7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810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0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110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9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4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210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0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回聲和入往古年代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好盼望並動人故事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1954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54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耶穌來死者就復生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痛苦世界忽然變更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眾星墮天勢大震動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6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耶穌由雲中再降臨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罪惡消滅苦楚都停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斷線續缺陷皆填平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723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耶穌來萬物皆復興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沛然下主恩如甘霖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要跪拜頌讚主不停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耶穌在榮耀中再來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王之王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興兮主徒更當儆醒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看哪  晨曦正放光明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 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78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  <vt:lpstr>【耶穌在榮耀中再來】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2020-09-24T04:12:54Z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