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1611" r:id="rId2"/>
    <p:sldId id="1612" r:id="rId3"/>
    <p:sldId id="1613" r:id="rId4"/>
    <p:sldId id="1614" r:id="rId5"/>
    <p:sldId id="1615" r:id="rId6"/>
    <p:sldId id="1616" r:id="rId7"/>
    <p:sldId id="1617" r:id="rId8"/>
    <p:sldId id="1618" r:id="rId9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08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846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595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452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65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349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614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995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841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575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95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983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954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我屬乎主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我乃屬耶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  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認主恩愛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恩奇美正合我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今求賜大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  走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天路飛快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常與主相近相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609600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10175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我屬乎主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親之近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之  日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日近乎主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來到主受死聖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親之近之   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之  日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日近乎主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到流血寶身之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779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我屬乎主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今歸主為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  專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為主所用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望日蒙新賜天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信望愛日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增  口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不主稱頌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恆近主潔淨心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身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609600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3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我屬乎主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親之近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之  日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日近乎主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來到主受死聖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親之近之   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之  日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日近乎主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到流血寶身之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285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我屬乎主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恩座前祈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  與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我主親近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似良友親密相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交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心喜樂難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言  真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得福無盡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勝華筵美味嘉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肴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609600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59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我屬乎主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親之近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之  日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日近乎主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來到主受死聖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親之近之   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之  日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日近乎主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到流血寶身之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0021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我屬乎主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何其深主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  何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其大天樂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愛與樂來世顯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明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靠於主心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懷  已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去盡罪惡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主榮光照耀罪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609600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4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8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我屬乎主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親之近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之  日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日近乎主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來到主受死聖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親之近之   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之  日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日近乎主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到流血寶身之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229290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328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Theme1</vt:lpstr>
      <vt:lpstr>【我屬乎主】</vt:lpstr>
      <vt:lpstr>【我屬乎主】</vt:lpstr>
      <vt:lpstr>【我屬乎主】</vt:lpstr>
      <vt:lpstr>【我屬乎主】</vt:lpstr>
      <vt:lpstr>【我屬乎主】</vt:lpstr>
      <vt:lpstr>【我屬乎主】</vt:lpstr>
      <vt:lpstr>【我屬乎主】</vt:lpstr>
      <vt:lpstr>【我屬乎主】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2020-09-24T04:20:23Z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