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是我患難中隨時的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山怎樣圍繞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必圍繞我到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固磐石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99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chongbai</vt:lpstr>
      <vt:lpstr>主你是我力量</vt:lpstr>
      <vt:lpstr>主你是我力量</vt:lpstr>
      <vt:lpstr>主你是我力量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Windows User</cp:lastModifiedBy>
  <cp:revision>2</cp:revision>
  <dcterms:created xsi:type="dcterms:W3CDTF">2018-01-30T12:33:31Z</dcterms:created>
  <dcterms:modified xsi:type="dcterms:W3CDTF">2019-06-15T10:32:40Z</dcterms:modified>
</cp:coreProperties>
</file>