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9681-34BE-4AC3-A4CB-91608264632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0B7A-C3F6-45E5-A59F-AD9B68AB7D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主的名奇妙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親愛的耶穌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你名稱為奇妙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你必在曠野開道路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在沙漠中開江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河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1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主的名奇妙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親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愛的耶穌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你名稱為策士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我是你手中的工作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你是窯匠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我是泥土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7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主的名奇妙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你是全能的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晝夜看顧我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我深知在你沒有難成的事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你是永在的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我經死蔭幽谷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你是和平的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君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我真平安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52627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115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chongbai</vt:lpstr>
      <vt:lpstr>主的名奇妙</vt:lpstr>
      <vt:lpstr>主的名奇妙</vt:lpstr>
      <vt:lpstr>主的名奇妙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主的名奇妙</dc:title>
  <dc:creator>Windows User</dc:creator>
  <cp:lastModifiedBy>Windows User</cp:lastModifiedBy>
  <cp:revision>1</cp:revision>
  <dcterms:created xsi:type="dcterms:W3CDTF">2019-06-15T10:28:50Z</dcterms:created>
  <dcterms:modified xsi:type="dcterms:W3CDTF">2019-06-15T10:31:15Z</dcterms:modified>
</cp:coreProperties>
</file>