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E2D-4E36-484A-B5BA-6D5499587BFD}" type="datetimeFigureOut">
              <a:rPr lang="zh-TW" altLang="en-US" smtClean="0"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天父必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保守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天邊飛雁不耕不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收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父仍將牠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保守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可知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你何等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貴重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父必保守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天父必</a:t>
            </a:r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保守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今天花兒引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風輕歌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卻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奈何它一朝枯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毀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主也為牠戴上華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麗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父必保守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天父必</a:t>
            </a:r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保守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我父慈愛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必解你悲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憂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心中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悲憂成為樂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暢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父深恩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天父必</a:t>
            </a:r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保守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雖遭風浪不須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驚慌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父洪恩一一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擔當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必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使狂風變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平靜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父必保守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</TotalTime>
  <Words>127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chongbai</vt:lpstr>
      <vt:lpstr>天父必保守</vt:lpstr>
      <vt:lpstr>天父必保守</vt:lpstr>
      <vt:lpstr>天父必保守</vt:lpstr>
      <vt:lpstr>天父必保守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天父必保守</dc:title>
  <dc:creator>DAIDUONG</dc:creator>
  <cp:lastModifiedBy>Windows User</cp:lastModifiedBy>
  <cp:revision>2</cp:revision>
  <dcterms:created xsi:type="dcterms:W3CDTF">2013-07-30T09:21:06Z</dcterms:created>
  <dcterms:modified xsi:type="dcterms:W3CDTF">2019-06-15T10:24:03Z</dcterms:modified>
</cp:coreProperties>
</file>