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163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732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24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846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985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999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216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707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746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694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20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14F42-727F-4C83-AFE5-F310AE8B7A74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B89F-0DBF-4489-A33A-66EBFB2000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779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高處行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 CHỐN CAO HƠN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6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世上常有疑慮恐怖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ma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quỉ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bắn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rạt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2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非我所要久居之都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hoạt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phàm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0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別人或願宮室久居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vẳng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nghe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11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但我目注更美之地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nhịp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1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nâng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4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đặt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4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Chỗ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dám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3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93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我願離開屬世行為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tranh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vời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6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魔鬼利劍非我所畏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Ngắm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xem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3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我今直向高處而行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nả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30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憑著信心常聞天歌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van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khấn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thẳng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6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妙音佳調使我快樂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0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nâng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9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đặt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81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Chỗ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dám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5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26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我深願向最高處行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nả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5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渴慕得見榮光美景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trình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1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不住祈求直到天庭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Nhiệt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khấn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lướt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sông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băng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77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靈性地位日日高昇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trình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6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nâng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0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đặt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3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Chỗ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dám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09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奔走靈程常常不停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Nhiệt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khấn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lướt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sông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băng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8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4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nâng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7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đặt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Chỗ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dám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5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chơn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249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583</Words>
  <Application>Microsoft Office PowerPoint</Application>
  <PresentationFormat>Widescreen</PresentationFormat>
  <Paragraphs>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Theme1</vt:lpstr>
      <vt:lpstr>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向高處行</dc:title>
  <dc:creator>Windows User</dc:creator>
  <cp:lastModifiedBy>Windows User</cp:lastModifiedBy>
  <cp:revision>1</cp:revision>
  <dcterms:created xsi:type="dcterms:W3CDTF">2021-01-16T10:08:56Z</dcterms:created>
  <dcterms:modified xsi:type="dcterms:W3CDTF">2021-01-16T10:09:51Z</dcterms:modified>
</cp:coreProperties>
</file>