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13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70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381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6804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521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2952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817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70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613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830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090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27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975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895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936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00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11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-318"/>
            <a:ext cx="1952272" cy="6853571"/>
            <a:chOff x="6627813" y="195220"/>
            <a:chExt cx="1952625" cy="5678531"/>
          </a:xfrm>
          <a:solidFill>
            <a:schemeClr val="accent1"/>
          </a:solidFill>
        </p:grpSpPr>
        <p:sp>
          <p:nvSpPr>
            <p:cNvPr id="50" name="Freeform 27"/>
            <p:cNvSpPr/>
            <p:nvPr/>
          </p:nvSpPr>
          <p:spPr bwMode="auto">
            <a:xfrm>
              <a:off x="6627813" y="19522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7644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96743" y="1"/>
            <a:ext cx="6600451" cy="1007918"/>
          </a:xfrm>
        </p:spPr>
        <p:txBody>
          <a:bodyPr/>
          <a:lstStyle/>
          <a:p>
            <a:r>
              <a:rPr lang="zh-CN" altLang="en-US" dirty="0" smtClean="0"/>
              <a:t>賀他為王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1745672"/>
            <a:ext cx="7678882" cy="5039591"/>
          </a:xfrm>
        </p:spPr>
        <p:txBody>
          <a:bodyPr>
            <a:normAutofit/>
          </a:bodyPr>
          <a:lstStyle/>
          <a:p>
            <a:pPr lvl="0" algn="ctr"/>
            <a:r>
              <a:rPr lang="zh-TW" altLang="zh-TW" sz="5400" dirty="0"/>
              <a:t>大哉 聖哉 耶穌之名</a:t>
            </a:r>
          </a:p>
          <a:p>
            <a:pPr algn="ctr"/>
            <a:r>
              <a:rPr lang="zh-TW" altLang="zh-TW" sz="5400" dirty="0"/>
              <a:t>天上萬軍頌揚</a:t>
            </a:r>
          </a:p>
          <a:p>
            <a:pPr algn="ctr"/>
            <a:r>
              <a:rPr lang="zh-TW" altLang="zh-TW" sz="5400" dirty="0"/>
              <a:t>天上萬軍</a:t>
            </a:r>
            <a:r>
              <a:rPr lang="zh-TW" altLang="zh-TW" sz="5400" dirty="0" smtClean="0"/>
              <a:t>頌揚</a:t>
            </a:r>
            <a:endParaRPr lang="en-US" altLang="zh-TW" sz="5400" dirty="0"/>
          </a:p>
          <a:p>
            <a:pPr algn="ctr"/>
            <a:r>
              <a:rPr lang="zh-TW" altLang="zh-TW" sz="5400" dirty="0" smtClean="0"/>
              <a:t>奉獻</a:t>
            </a:r>
            <a:r>
              <a:rPr lang="zh-TW" altLang="zh-TW" sz="5400" dirty="0"/>
              <a:t>冠冕極其光榮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001841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96743" y="1"/>
            <a:ext cx="6600451" cy="1007918"/>
          </a:xfrm>
        </p:spPr>
        <p:txBody>
          <a:bodyPr/>
          <a:lstStyle/>
          <a:p>
            <a:r>
              <a:rPr lang="zh-CN" altLang="en-US" dirty="0" smtClean="0"/>
              <a:t>賀他為王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1745672"/>
            <a:ext cx="7678882" cy="5039591"/>
          </a:xfrm>
        </p:spPr>
        <p:txBody>
          <a:bodyPr>
            <a:normAutofit/>
          </a:bodyPr>
          <a:lstStyle/>
          <a:p>
            <a:pPr algn="ctr"/>
            <a:r>
              <a:rPr lang="zh-TW" altLang="zh-TW" sz="5400" dirty="0"/>
              <a:t>慶賀祂 賀祂 賀祂 賀祂</a:t>
            </a:r>
          </a:p>
          <a:p>
            <a:pPr algn="ctr"/>
            <a:r>
              <a:rPr lang="zh-TW" altLang="zh-TW" sz="5400" dirty="0"/>
              <a:t>慶賀祂為君王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174448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96743" y="1"/>
            <a:ext cx="6600451" cy="1007918"/>
          </a:xfrm>
        </p:spPr>
        <p:txBody>
          <a:bodyPr/>
          <a:lstStyle/>
          <a:p>
            <a:r>
              <a:rPr lang="zh-CN" altLang="en-US" dirty="0" smtClean="0"/>
              <a:t>賀他為王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1745672"/>
            <a:ext cx="7678882" cy="5039591"/>
          </a:xfrm>
        </p:spPr>
        <p:txBody>
          <a:bodyPr>
            <a:normAutofit/>
          </a:bodyPr>
          <a:lstStyle/>
          <a:p>
            <a:pPr lvl="0" algn="ctr"/>
            <a:r>
              <a:rPr lang="zh-TW" altLang="zh-TW" sz="5400" dirty="0"/>
              <a:t>地下 天上聞主尊名</a:t>
            </a:r>
          </a:p>
          <a:p>
            <a:pPr algn="ctr"/>
            <a:r>
              <a:rPr lang="zh-TW" altLang="zh-TW" sz="5400" dirty="0"/>
              <a:t>應該敬畏頌揚</a:t>
            </a:r>
          </a:p>
          <a:p>
            <a:pPr algn="ctr"/>
            <a:r>
              <a:rPr lang="zh-TW" altLang="zh-TW" sz="5400" dirty="0"/>
              <a:t>應該敬畏</a:t>
            </a:r>
            <a:r>
              <a:rPr lang="zh-TW" altLang="zh-TW" sz="5400" dirty="0" smtClean="0"/>
              <a:t>頌揚</a:t>
            </a:r>
            <a:endParaRPr lang="en-US" altLang="zh-TW" sz="5400" dirty="0" smtClean="0"/>
          </a:p>
          <a:p>
            <a:pPr algn="ctr"/>
            <a:r>
              <a:rPr lang="zh-TW" altLang="zh-TW" sz="5400" dirty="0" smtClean="0"/>
              <a:t>萬</a:t>
            </a:r>
            <a:r>
              <a:rPr lang="zh-TW" altLang="zh-TW" sz="5400" dirty="0"/>
              <a:t>膝跪拜 萬口歌唱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150777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96743" y="1"/>
            <a:ext cx="6600451" cy="1007918"/>
          </a:xfrm>
        </p:spPr>
        <p:txBody>
          <a:bodyPr/>
          <a:lstStyle/>
          <a:p>
            <a:r>
              <a:rPr lang="zh-CN" altLang="en-US" dirty="0" smtClean="0"/>
              <a:t>賀他為王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1745672"/>
            <a:ext cx="7678882" cy="5039591"/>
          </a:xfrm>
        </p:spPr>
        <p:txBody>
          <a:bodyPr>
            <a:normAutofit/>
          </a:bodyPr>
          <a:lstStyle/>
          <a:p>
            <a:pPr algn="ctr"/>
            <a:r>
              <a:rPr lang="zh-TW" altLang="zh-TW" sz="5400" dirty="0"/>
              <a:t>慶賀祂 賀祂 賀祂 賀祂</a:t>
            </a:r>
          </a:p>
          <a:p>
            <a:pPr algn="ctr"/>
            <a:r>
              <a:rPr lang="zh-TW" altLang="zh-TW" sz="5400" dirty="0"/>
              <a:t>慶賀祂為君王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365516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96743" y="1"/>
            <a:ext cx="6600451" cy="1007918"/>
          </a:xfrm>
        </p:spPr>
        <p:txBody>
          <a:bodyPr/>
          <a:lstStyle/>
          <a:p>
            <a:r>
              <a:rPr lang="zh-CN" altLang="en-US" dirty="0" smtClean="0"/>
              <a:t>賀他為王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1745672"/>
            <a:ext cx="7678882" cy="5039591"/>
          </a:xfrm>
        </p:spPr>
        <p:txBody>
          <a:bodyPr>
            <a:normAutofit/>
          </a:bodyPr>
          <a:lstStyle/>
          <a:p>
            <a:pPr lvl="0" algn="ctr"/>
            <a:r>
              <a:rPr lang="zh-TW" altLang="zh-TW" sz="5400" dirty="0"/>
              <a:t>我眾聯同天上萬靈</a:t>
            </a:r>
          </a:p>
          <a:p>
            <a:pPr algn="ctr"/>
            <a:r>
              <a:rPr lang="zh-TW" altLang="zh-TW" sz="5400" dirty="0"/>
              <a:t>在主面前伏拜</a:t>
            </a:r>
          </a:p>
          <a:p>
            <a:pPr algn="ctr"/>
            <a:r>
              <a:rPr lang="zh-TW" altLang="zh-TW" sz="5400" dirty="0"/>
              <a:t>在主面前伏</a:t>
            </a:r>
            <a:r>
              <a:rPr lang="zh-TW" altLang="zh-TW" sz="5400" dirty="0" smtClean="0"/>
              <a:t>拜</a:t>
            </a:r>
            <a:endParaRPr lang="en-US" altLang="zh-TW" sz="5400" dirty="0"/>
          </a:p>
          <a:p>
            <a:pPr algn="ctr"/>
            <a:r>
              <a:rPr lang="zh-TW" altLang="zh-TW" sz="5400" dirty="0" smtClean="0"/>
              <a:t>歌唱</a:t>
            </a:r>
            <a:r>
              <a:rPr lang="zh-TW" altLang="zh-TW" sz="5400" dirty="0"/>
              <a:t>讚美頌揚主名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010458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96743" y="1"/>
            <a:ext cx="6600451" cy="1007918"/>
          </a:xfrm>
        </p:spPr>
        <p:txBody>
          <a:bodyPr/>
          <a:lstStyle/>
          <a:p>
            <a:r>
              <a:rPr lang="zh-CN" altLang="en-US" dirty="0" smtClean="0"/>
              <a:t>賀他為王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1745672"/>
            <a:ext cx="7678882" cy="5039591"/>
          </a:xfrm>
        </p:spPr>
        <p:txBody>
          <a:bodyPr>
            <a:normAutofit/>
          </a:bodyPr>
          <a:lstStyle/>
          <a:p>
            <a:pPr algn="ctr"/>
            <a:r>
              <a:rPr lang="zh-TW" altLang="zh-TW" sz="5400" dirty="0"/>
              <a:t>慶賀祂 賀祂 賀祂 賀祂</a:t>
            </a:r>
          </a:p>
          <a:p>
            <a:pPr algn="ctr"/>
            <a:r>
              <a:rPr lang="zh-TW" altLang="zh-TW" sz="5400" dirty="0"/>
              <a:t>慶賀祂為君王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410599773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</TotalTime>
  <Words>119</Words>
  <Application>Microsoft Office PowerPoint</Application>
  <PresentationFormat>如螢幕大小 (4:3)</PresentationFormat>
  <Paragraphs>24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幼圆</vt:lpstr>
      <vt:lpstr>微軟正黑體</vt:lpstr>
      <vt:lpstr>Arial</vt:lpstr>
      <vt:lpstr>Century Gothic</vt:lpstr>
      <vt:lpstr>Wingdings 3</vt:lpstr>
      <vt:lpstr>絲縷</vt:lpstr>
      <vt:lpstr>賀他為王</vt:lpstr>
      <vt:lpstr>賀他為王</vt:lpstr>
      <vt:lpstr>賀他為王</vt:lpstr>
      <vt:lpstr>賀他為王</vt:lpstr>
      <vt:lpstr>賀他為王</vt:lpstr>
      <vt:lpstr>賀他為王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賀他為王</dc:title>
  <dc:creator>大唐</dc:creator>
  <cp:lastModifiedBy>大唐</cp:lastModifiedBy>
  <cp:revision>1</cp:revision>
  <dcterms:created xsi:type="dcterms:W3CDTF">2016-09-24T07:26:30Z</dcterms:created>
  <dcterms:modified xsi:type="dcterms:W3CDTF">2016-09-24T07:29:50Z</dcterms:modified>
</cp:coreProperties>
</file>