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1F77-4D08-441C-A1CC-72B87BC1692F}" type="datetimeFigureOut">
              <a:rPr lang="zh-TW" altLang="en-US" smtClean="0"/>
              <a:pPr/>
              <a:t>2017/7/8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5BEA-25E8-4998-9EB6-FEB2469DD7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喜訊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願福音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喜訊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處處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聽得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見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快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收莊稼 莊稼已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熟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到處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傳揚你救恩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喜訊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願家家聽得見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你愛我千萬年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活水流進我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我散發基督的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香氣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我決意一生榮耀你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</TotalTime>
  <Words>46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行雲流水</vt:lpstr>
      <vt:lpstr>喜訊</vt:lpstr>
      <vt:lpstr>喜訊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喜訊</dc:title>
  <dc:creator>大唐</dc:creator>
  <cp:lastModifiedBy>User</cp:lastModifiedBy>
  <cp:revision>2</cp:revision>
  <dcterms:created xsi:type="dcterms:W3CDTF">2015-07-12T00:18:42Z</dcterms:created>
  <dcterms:modified xsi:type="dcterms:W3CDTF">2017-07-08T11:41:14Z</dcterms:modified>
</cp:coreProperties>
</file>