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5DE7-6A17-44FC-86F1-EC2EE6B5147A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擁戴為王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快來擁戴為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羔在寶座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啊好樂傳遍諸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和聲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壓倒群響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擁戴為王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世界萬國之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伏覲見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摘華冠拋擲座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眾昭事維寅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擁戴為王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醒啊我心同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祂救恩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浩蕩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為你受死之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千秋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萬歲無疆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擁戴為王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快來擁戴為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至尊神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子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祂的人快樂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擁戴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祂亦是人子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擁戴為王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塵世千萬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憂傷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經祂親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嘗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祂決心擔負諸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群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生得享安康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擁戴為王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快來擁戴為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對生命之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萬邦民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族都蒙救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祂消滅死亡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擁戴為王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快來歌頌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祂特殊宏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祂一死戰勝萬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永生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普及群生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擁戴為王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快來擁戴為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和平之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普天之下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戰事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止息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干戈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化為頌揚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擁戴為王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主治萬國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萬方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主權地久天長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血所滋生命花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成異彩天香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擁戴為王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快來擁戴為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天共戴之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靈稱祂奇妙愛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尊祂至上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225</Words>
  <Application>Microsoft Office PowerPoint</Application>
  <PresentationFormat>如螢幕大小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佈景主題1</vt:lpstr>
      <vt:lpstr>擁戴為王</vt:lpstr>
      <vt:lpstr>擁戴為王</vt:lpstr>
      <vt:lpstr>擁戴為王</vt:lpstr>
      <vt:lpstr>擁戴為王</vt:lpstr>
      <vt:lpstr>擁戴為王</vt:lpstr>
      <vt:lpstr>擁戴為王</vt:lpstr>
      <vt:lpstr>擁戴為王</vt:lpstr>
      <vt:lpstr>擁戴為王</vt:lpstr>
      <vt:lpstr>擁戴為王</vt:lpstr>
      <vt:lpstr>擁戴為王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擁戴為王</dc:title>
  <dc:creator>大唐</dc:creator>
  <cp:lastModifiedBy>大唐</cp:lastModifiedBy>
  <cp:revision>1</cp:revision>
  <dcterms:created xsi:type="dcterms:W3CDTF">2017-12-28T12:32:36Z</dcterms:created>
  <dcterms:modified xsi:type="dcterms:W3CDTF">2017-12-28T12:35:45Z</dcterms:modified>
</cp:coreProperties>
</file>