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E752336-5A0B-43D5-AB76-69E8C7656278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堅固磐石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我心所望別無根基</a:t>
            </a:r>
          </a:p>
          <a:p>
            <a:pPr algn="ctr">
              <a:buNone/>
            </a:pPr>
            <a:r>
              <a:rPr lang="zh-TW" altLang="en-US" sz="5400" dirty="0"/>
              <a:t>惟主寶血並主公</a:t>
            </a:r>
            <a:r>
              <a:rPr lang="zh-TW" altLang="en-US" sz="5400" dirty="0" smtClean="0"/>
              <a:t>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除此以外 </a:t>
            </a:r>
            <a:r>
              <a:rPr lang="zh-TW" altLang="en-US" sz="5400" dirty="0"/>
              <a:t>空虛無憑</a:t>
            </a:r>
          </a:p>
          <a:p>
            <a:pPr algn="ctr">
              <a:buNone/>
            </a:pPr>
            <a:r>
              <a:rPr lang="zh-TW" altLang="en-US" sz="5400" dirty="0"/>
              <a:t>我獨靠主耶穌聖名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堅固磐石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立在基督磐石堅固</a:t>
            </a:r>
          </a:p>
          <a:p>
            <a:pPr algn="ctr">
              <a:buNone/>
            </a:pPr>
            <a:r>
              <a:rPr lang="zh-TW" altLang="en-US" sz="5400" dirty="0"/>
              <a:t>其餘根基全是沙土</a:t>
            </a:r>
          </a:p>
          <a:p>
            <a:pPr algn="ctr">
              <a:buNone/>
            </a:pPr>
            <a:r>
              <a:rPr lang="zh-TW" altLang="en-US" sz="5400" dirty="0"/>
              <a:t>其餘根基全是沙土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堅固磐石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有時黑雲遮蓋我面</a:t>
            </a:r>
          </a:p>
          <a:p>
            <a:pPr algn="ctr">
              <a:buNone/>
            </a:pPr>
            <a:r>
              <a:rPr lang="zh-TW" altLang="en-US" sz="5400" dirty="0"/>
              <a:t>耶穌恩典永無</a:t>
            </a:r>
            <a:r>
              <a:rPr lang="zh-TW" altLang="en-US" sz="5400" dirty="0" smtClean="0"/>
              <a:t>改變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大風</a:t>
            </a:r>
            <a:r>
              <a:rPr lang="zh-TW" altLang="en-US" sz="5400" dirty="0"/>
              <a:t>巨浪我亦不怕</a:t>
            </a:r>
          </a:p>
          <a:p>
            <a:pPr algn="ctr">
              <a:buNone/>
            </a:pPr>
            <a:r>
              <a:rPr lang="zh-TW" altLang="en-US" sz="5400" dirty="0"/>
              <a:t>因望如錨海底拋牢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堅固磐石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立在基督磐石堅固</a:t>
            </a:r>
          </a:p>
          <a:p>
            <a:pPr algn="ctr">
              <a:buNone/>
            </a:pPr>
            <a:r>
              <a:rPr lang="zh-TW" altLang="en-US" sz="5400" dirty="0"/>
              <a:t>其餘根基全是沙土</a:t>
            </a:r>
          </a:p>
          <a:p>
            <a:pPr algn="ctr">
              <a:buNone/>
            </a:pPr>
            <a:r>
              <a:rPr lang="zh-TW" altLang="en-US" sz="5400" dirty="0"/>
              <a:t>其餘根基全是沙土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堅固磐石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主曾流血立此新約</a:t>
            </a:r>
          </a:p>
          <a:p>
            <a:pPr algn="ctr">
              <a:buNone/>
            </a:pPr>
            <a:r>
              <a:rPr lang="zh-TW" altLang="en-US" sz="5400" dirty="0"/>
              <a:t>應許救我扶我懦弱</a:t>
            </a:r>
          </a:p>
          <a:p>
            <a:pPr algn="ctr">
              <a:buNone/>
            </a:pPr>
            <a:r>
              <a:rPr lang="zh-TW" altLang="en-US" sz="5400" dirty="0"/>
              <a:t>良朋蜜友雖都遠離</a:t>
            </a:r>
          </a:p>
          <a:p>
            <a:pPr algn="ctr">
              <a:buNone/>
            </a:pPr>
            <a:r>
              <a:rPr lang="zh-TW" altLang="en-US" sz="5400" dirty="0"/>
              <a:t>我靠救主得慰到底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堅固磐石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立在基督磐石堅固</a:t>
            </a:r>
          </a:p>
          <a:p>
            <a:pPr algn="ctr">
              <a:buNone/>
            </a:pPr>
            <a:r>
              <a:rPr lang="zh-TW" altLang="en-US" sz="5400" dirty="0"/>
              <a:t>其餘根基全是沙土</a:t>
            </a:r>
          </a:p>
          <a:p>
            <a:pPr algn="ctr">
              <a:buNone/>
            </a:pPr>
            <a:r>
              <a:rPr lang="zh-TW" altLang="en-US" sz="5400" dirty="0"/>
              <a:t>其餘根基全是沙土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堅固磐石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末日聽聞號筒聲音</a:t>
            </a:r>
          </a:p>
          <a:p>
            <a:pPr algn="ctr">
              <a:buNone/>
            </a:pPr>
            <a:r>
              <a:rPr lang="zh-TW" altLang="en-US" sz="5400" dirty="0"/>
              <a:t>與主相遇永遠</a:t>
            </a:r>
            <a:r>
              <a:rPr lang="zh-TW" altLang="en-US" sz="5400" dirty="0" smtClean="0"/>
              <a:t>相親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穿上</a:t>
            </a:r>
            <a:r>
              <a:rPr lang="zh-TW" altLang="en-US" sz="5400" dirty="0"/>
              <a:t>救主雪白義袍</a:t>
            </a:r>
          </a:p>
          <a:p>
            <a:pPr algn="ctr">
              <a:buNone/>
            </a:pPr>
            <a:r>
              <a:rPr lang="zh-TW" altLang="en-US" sz="5400" dirty="0"/>
              <a:t>潔白無瑕同受榮耀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堅固磐石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立在基督磐石堅固</a:t>
            </a:r>
          </a:p>
          <a:p>
            <a:pPr algn="ctr">
              <a:buNone/>
            </a:pPr>
            <a:r>
              <a:rPr lang="zh-TW" altLang="en-US" sz="5400" dirty="0"/>
              <a:t>其餘根基全是沙土</a:t>
            </a:r>
          </a:p>
          <a:p>
            <a:pPr algn="ctr">
              <a:buNone/>
            </a:pPr>
            <a:r>
              <a:rPr lang="zh-TW" altLang="en-US" sz="5400" dirty="0"/>
              <a:t>其餘根基全是沙土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168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地鐵</vt:lpstr>
      <vt:lpstr>堅固磐石</vt:lpstr>
      <vt:lpstr>堅固磐石</vt:lpstr>
      <vt:lpstr>堅固磐石</vt:lpstr>
      <vt:lpstr>堅固磐石</vt:lpstr>
      <vt:lpstr>堅固磐石</vt:lpstr>
      <vt:lpstr>堅固磐石</vt:lpstr>
      <vt:lpstr>堅固磐石</vt:lpstr>
      <vt:lpstr>堅固磐石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堅固磐石</dc:title>
  <dc:creator>大唐</dc:creator>
  <cp:lastModifiedBy>大唐</cp:lastModifiedBy>
  <cp:revision>1</cp:revision>
  <dcterms:created xsi:type="dcterms:W3CDTF">2016-07-03T00:24:59Z</dcterms:created>
  <dcterms:modified xsi:type="dcterms:W3CDTF">2016-07-03T00:26:29Z</dcterms:modified>
</cp:coreProperties>
</file>