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D572F042-E3AA-446E-A7BD-209431A81E36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2F042-E3AA-446E-A7BD-209431A81E36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572F042-E3AA-446E-A7BD-209431A81E36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主我來就你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救主歡喜聲音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我今願前來聽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為我罪惡流出寶血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使我能得生命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主我來就你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主我來就你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我今來就你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救主所流的寶血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洗我罪惡清潔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主我來就你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我這可惡罪人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行善毫無能力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惟主寶血永無更變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洗淨心裡罪愆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主我來就你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主我來就你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我今來就你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救主所流的寶血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洗我罪惡清潔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主我來就你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求主賞賜聖靈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激發愛主熱心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引導罪人歸向耶穌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使主教會復興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主我來就你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主我來就你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我今來就你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救主所流的寶血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洗我罪惡清潔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主我來就你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美哉贖罪寶血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大</a:t>
            </a:r>
            <a:r>
              <a:rPr lang="zh-CN" altLang="en-US" sz="5400" dirty="0" smtClean="0"/>
              <a:t>哉十架能力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奇</a:t>
            </a:r>
            <a:r>
              <a:rPr lang="zh-CN" altLang="en-US" sz="5400" dirty="0" smtClean="0"/>
              <a:t>哉耶穌替我受死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我要愛主到底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主我來就你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主我來就你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我今來就你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救主所流的寶血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洗我罪惡清潔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197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主我來就你</vt:lpstr>
      <vt:lpstr>主我來就你</vt:lpstr>
      <vt:lpstr>主我來就你</vt:lpstr>
      <vt:lpstr>主我來就你</vt:lpstr>
      <vt:lpstr>主我來就你</vt:lpstr>
      <vt:lpstr>主我來就你</vt:lpstr>
      <vt:lpstr>主我來就你</vt:lpstr>
      <vt:lpstr>主我來就你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主我來就你</dc:title>
  <dc:creator>大唐</dc:creator>
  <cp:lastModifiedBy>大唐</cp:lastModifiedBy>
  <cp:revision>1</cp:revision>
  <dcterms:created xsi:type="dcterms:W3CDTF">2017-02-04T02:34:33Z</dcterms:created>
  <dcterms:modified xsi:type="dcterms:W3CDTF">2017-02-04T02:39:56Z</dcterms:modified>
</cp:coreProperties>
</file>