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4BA2-E9B8-4EFE-9EAE-9EAA4387E320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頌讚榮耀都歸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愛世人差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受死捨身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主名超乎萬名之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今坐上帝寶座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崇拜奉敬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罪人良友乃救贖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憐罪人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奇妙愛預備救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主為萬人死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祂名稱為奇妙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策士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王還須俯伏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無窮無盡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213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頌讚主名</dc:title>
  <dc:creator>大唐</dc:creator>
  <cp:lastModifiedBy>大唐</cp:lastModifiedBy>
  <cp:revision>3</cp:revision>
  <dcterms:created xsi:type="dcterms:W3CDTF">2017-02-25T08:13:42Z</dcterms:created>
  <dcterms:modified xsi:type="dcterms:W3CDTF">2018-06-30T03:22:02Z</dcterms:modified>
</cp:coreProperties>
</file>