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D7EE-74BC-4BDC-AE2A-3936D1310525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70C0"/>
                </a:solidFill>
              </a:rPr>
              <a:t>主耶穌賜我一首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詩歌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這</a:t>
            </a:r>
            <a:r>
              <a:rPr lang="zh-TW" altLang="en-US" sz="5400" b="1" dirty="0">
                <a:solidFill>
                  <a:srgbClr val="0070C0"/>
                </a:solidFill>
              </a:rPr>
              <a:t>詩由天賜給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我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5400" b="1" dirty="0">
                <a:solidFill>
                  <a:srgbClr val="0070C0"/>
                </a:solidFill>
              </a:rPr>
              <a:t>從未有此美妙絕倫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音樂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真是</a:t>
            </a:r>
            <a:r>
              <a:rPr lang="zh-TW" altLang="en-US" sz="5400" b="1" dirty="0">
                <a:solidFill>
                  <a:srgbClr val="0070C0"/>
                </a:solidFill>
              </a:rPr>
              <a:t>奇妙恩愛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歌</a:t>
            </a:r>
            <a:endParaRPr lang="zh-TW" altLang="en-US" sz="5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70C0"/>
                </a:solidFill>
              </a:rPr>
              <a:t>在我心裡常吟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讚美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歌時常</a:t>
            </a:r>
            <a:r>
              <a:rPr lang="zh-TW" altLang="en-US" sz="5400" b="1" dirty="0">
                <a:solidFill>
                  <a:srgbClr val="0070C0"/>
                </a:solidFill>
              </a:rPr>
              <a:t>吟奇妙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歌</a:t>
            </a:r>
            <a:r>
              <a:rPr lang="zh-TW" altLang="en-US" sz="5400" b="1" dirty="0">
                <a:solidFill>
                  <a:srgbClr val="0070C0"/>
                </a:solidFill>
              </a:rPr>
              <a:t>　　　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像</a:t>
            </a:r>
            <a:r>
              <a:rPr lang="zh-TW" altLang="en-US" sz="5400" b="1" dirty="0">
                <a:solidFill>
                  <a:srgbClr val="0070C0"/>
                </a:solidFill>
              </a:rPr>
              <a:t>天使同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唱和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在</a:t>
            </a:r>
            <a:r>
              <a:rPr lang="zh-TW" altLang="en-US" sz="5400" b="1" dirty="0">
                <a:solidFill>
                  <a:srgbClr val="0070C0"/>
                </a:solidFill>
              </a:rPr>
              <a:t>我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心裡常</a:t>
            </a:r>
            <a:r>
              <a:rPr lang="zh-TW" altLang="en-US" sz="5400" b="1" dirty="0">
                <a:solidFill>
                  <a:srgbClr val="0070C0"/>
                </a:solidFill>
              </a:rPr>
              <a:t>吟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讚美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歌時常吟奇妙恩愛歌</a:t>
            </a:r>
            <a:endParaRPr lang="zh-TW" altLang="en-US" sz="5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70C0"/>
                </a:solidFill>
              </a:rPr>
              <a:t>我愛耶穌因祂為我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死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赦</a:t>
            </a:r>
            <a:r>
              <a:rPr lang="zh-TW" altLang="en-US" sz="5400" b="1" dirty="0">
                <a:solidFill>
                  <a:srgbClr val="0070C0"/>
                </a:solidFill>
              </a:rPr>
              <a:t>罪恩白白賜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我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主</a:t>
            </a:r>
            <a:r>
              <a:rPr lang="zh-TW" altLang="en-US" sz="5400" b="1" dirty="0">
                <a:solidFill>
                  <a:srgbClr val="0070C0"/>
                </a:solidFill>
              </a:rPr>
              <a:t>在我心裡且使我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快樂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今後</a:t>
            </a:r>
            <a:r>
              <a:rPr lang="zh-TW" altLang="en-US" sz="5400" b="1" dirty="0">
                <a:solidFill>
                  <a:srgbClr val="0070C0"/>
                </a:solidFill>
              </a:rPr>
              <a:t>要唱凱旋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歌</a:t>
            </a:r>
            <a:endParaRPr lang="zh-TW" altLang="en-US" sz="5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70C0"/>
                </a:solidFill>
              </a:rPr>
              <a:t>在我心裡常吟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讚美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歌時常</a:t>
            </a:r>
            <a:r>
              <a:rPr lang="zh-TW" altLang="en-US" sz="5400" b="1" dirty="0">
                <a:solidFill>
                  <a:srgbClr val="0070C0"/>
                </a:solidFill>
              </a:rPr>
              <a:t>吟奇妙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歌</a:t>
            </a:r>
            <a:r>
              <a:rPr lang="zh-TW" altLang="en-US" sz="5400" b="1" dirty="0">
                <a:solidFill>
                  <a:srgbClr val="0070C0"/>
                </a:solidFill>
              </a:rPr>
              <a:t>　　　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像</a:t>
            </a:r>
            <a:r>
              <a:rPr lang="zh-TW" altLang="en-US" sz="5400" b="1" dirty="0">
                <a:solidFill>
                  <a:srgbClr val="0070C0"/>
                </a:solidFill>
              </a:rPr>
              <a:t>天使同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唱和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在</a:t>
            </a:r>
            <a:r>
              <a:rPr lang="zh-TW" altLang="en-US" sz="5400" b="1" dirty="0">
                <a:solidFill>
                  <a:srgbClr val="0070C0"/>
                </a:solidFill>
              </a:rPr>
              <a:t>我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心裡常</a:t>
            </a:r>
            <a:r>
              <a:rPr lang="zh-TW" altLang="en-US" sz="5400" b="1" dirty="0">
                <a:solidFill>
                  <a:srgbClr val="0070C0"/>
                </a:solidFill>
              </a:rPr>
              <a:t>吟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讚美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歌時常吟奇妙恩愛歌</a:t>
            </a:r>
            <a:endParaRPr lang="zh-TW" altLang="en-US" sz="5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70C0"/>
                </a:solidFill>
              </a:rPr>
              <a:t>耶穌再來掌王權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時候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我</a:t>
            </a:r>
            <a:r>
              <a:rPr lang="zh-TW" altLang="en-US" sz="5400" b="1" dirty="0">
                <a:solidFill>
                  <a:srgbClr val="0070C0"/>
                </a:solidFill>
              </a:rPr>
              <a:t>與天使同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唱和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5400" b="1" dirty="0">
                <a:solidFill>
                  <a:srgbClr val="0070C0"/>
                </a:solidFill>
              </a:rPr>
              <a:t>這時確有美妙音樂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伴奏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同</a:t>
            </a:r>
            <a:r>
              <a:rPr lang="zh-TW" altLang="en-US" sz="5400" b="1" dirty="0">
                <a:solidFill>
                  <a:srgbClr val="0070C0"/>
                </a:solidFill>
              </a:rPr>
              <a:t>在寶座前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唱歌</a:t>
            </a:r>
            <a:endParaRPr lang="zh-TW" altLang="en-US" sz="5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在我心裡常吟讚美歌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70C0"/>
                </a:solidFill>
              </a:rPr>
              <a:t>在我心裡常吟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讚美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歌時常</a:t>
            </a:r>
            <a:r>
              <a:rPr lang="zh-TW" altLang="en-US" sz="5400" b="1" dirty="0">
                <a:solidFill>
                  <a:srgbClr val="0070C0"/>
                </a:solidFill>
              </a:rPr>
              <a:t>吟奇妙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歌</a:t>
            </a:r>
            <a:r>
              <a:rPr lang="zh-TW" altLang="en-US" sz="5400" b="1" dirty="0">
                <a:solidFill>
                  <a:srgbClr val="0070C0"/>
                </a:solidFill>
              </a:rPr>
              <a:t>　　　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像</a:t>
            </a:r>
            <a:r>
              <a:rPr lang="zh-TW" altLang="en-US" sz="5400" b="1" dirty="0">
                <a:solidFill>
                  <a:srgbClr val="0070C0"/>
                </a:solidFill>
              </a:rPr>
              <a:t>天使同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唱和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在</a:t>
            </a:r>
            <a:r>
              <a:rPr lang="zh-TW" altLang="en-US" sz="5400" b="1" dirty="0">
                <a:solidFill>
                  <a:srgbClr val="0070C0"/>
                </a:solidFill>
              </a:rPr>
              <a:t>我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心裡常</a:t>
            </a:r>
            <a:r>
              <a:rPr lang="zh-TW" altLang="en-US" sz="5400" b="1" dirty="0">
                <a:solidFill>
                  <a:srgbClr val="0070C0"/>
                </a:solidFill>
              </a:rPr>
              <a:t>吟</a:t>
            </a:r>
            <a:r>
              <a:rPr lang="zh-TW" altLang="en-US" sz="5400" b="1" dirty="0" smtClean="0">
                <a:solidFill>
                  <a:srgbClr val="0070C0"/>
                </a:solidFill>
              </a:rPr>
              <a:t>讚美</a:t>
            </a:r>
            <a:endParaRPr lang="en-US" altLang="zh-TW" sz="54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70C0"/>
                </a:solidFill>
              </a:rPr>
              <a:t>歌時常吟奇妙恩愛歌</a:t>
            </a:r>
            <a:endParaRPr lang="zh-TW" altLang="en-US" sz="5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如螢幕大小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在我心裡常吟讚美歌</vt:lpstr>
      <vt:lpstr>在我心裡常吟讚美歌</vt:lpstr>
      <vt:lpstr>在我心裡常吟讚美歌</vt:lpstr>
      <vt:lpstr>在我心裡常吟讚美歌</vt:lpstr>
      <vt:lpstr>在我心裡常吟讚美歌</vt:lpstr>
      <vt:lpstr>在我心裡常吟讚美歌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在我心裡常吟讚美歌</dc:title>
  <dc:creator>User</dc:creator>
  <cp:lastModifiedBy>User</cp:lastModifiedBy>
  <cp:revision>1</cp:revision>
  <dcterms:created xsi:type="dcterms:W3CDTF">2017-06-06T13:18:30Z</dcterms:created>
  <dcterms:modified xsi:type="dcterms:W3CDTF">2017-06-06T13:19:53Z</dcterms:modified>
</cp:coreProperties>
</file>