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E77559-324F-4918-AF71-346E1A8F0866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4EFC6-D4DC-43CD-9004-EA744F7BFE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E77559-324F-4918-AF71-346E1A8F0866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4EFC6-D4DC-43CD-9004-EA744F7BFE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E77559-324F-4918-AF71-346E1A8F0866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4EFC6-D4DC-43CD-9004-EA744F7BFE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E77559-324F-4918-AF71-346E1A8F0866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4EFC6-D4DC-43CD-9004-EA744F7BFE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E77559-324F-4918-AF71-346E1A8F0866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4EFC6-D4DC-43CD-9004-EA744F7BFE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E77559-324F-4918-AF71-346E1A8F0866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4EFC6-D4DC-43CD-9004-EA744F7BFE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E77559-324F-4918-AF71-346E1A8F0866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4EFC6-D4DC-43CD-9004-EA744F7BFE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E77559-324F-4918-AF71-346E1A8F0866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4EFC6-D4DC-43CD-9004-EA744F7BFE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E77559-324F-4918-AF71-346E1A8F0866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4EFC6-D4DC-43CD-9004-EA744F7BFE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E77559-324F-4918-AF71-346E1A8F0866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4EFC6-D4DC-43CD-9004-EA744F7BFE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E77559-324F-4918-AF71-346E1A8F0866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4EFC6-D4DC-43CD-9004-EA744F7BFE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CDE77559-324F-4918-AF71-346E1A8F0866}" type="datetimeFigureOut">
              <a:rPr lang="zh-TW" altLang="en-US" smtClean="0"/>
              <a:t>2015/10/3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32D4EFC6-D4DC-43CD-9004-EA744F7BFE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自耶穌來住在我心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我生命有何等奇異的大改變</a:t>
            </a:r>
          </a:p>
          <a:p>
            <a:pPr algn="ctr">
              <a:buNone/>
            </a:pPr>
            <a:r>
              <a:rPr lang="zh-TW" altLang="en-US" sz="5400" dirty="0"/>
              <a:t>自耶穌來住在我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久慕的亮光</a:t>
            </a:r>
          </a:p>
          <a:p>
            <a:pPr algn="ctr">
              <a:buNone/>
            </a:pPr>
            <a:r>
              <a:rPr lang="zh-TW" altLang="en-US" sz="5400" dirty="0"/>
              <a:t>今照耀我魂間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自耶穌來住在我心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  <a:p>
            <a:pPr algn="ctr">
              <a:buNone/>
            </a:pPr>
            <a:r>
              <a:rPr lang="zh-TW" altLang="en-US" sz="5400" dirty="0"/>
              <a:t>喜樂潮溢我魂</a:t>
            </a:r>
          </a:p>
          <a:p>
            <a:pPr algn="ctr">
              <a:buNone/>
            </a:pPr>
            <a:r>
              <a:rPr lang="zh-TW" altLang="en-US" sz="5400" dirty="0"/>
              <a:t>如海濤之滾滾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自耶穌來住在我心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  <a:p>
            <a:pPr algn="ctr">
              <a:buNone/>
            </a:pPr>
            <a:r>
              <a:rPr lang="zh-TW" altLang="en-US" sz="5400" dirty="0"/>
              <a:t>喜樂潮溢我魂</a:t>
            </a:r>
          </a:p>
          <a:p>
            <a:pPr algn="ctr">
              <a:buNone/>
            </a:pPr>
            <a:r>
              <a:rPr lang="zh-TW" altLang="en-US" sz="5400" dirty="0"/>
              <a:t>如海濤之滾滾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自耶穌來住在我心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已息了我流蕩不再入那迷途</a:t>
            </a:r>
          </a:p>
          <a:p>
            <a:pPr algn="ctr">
              <a:buNone/>
            </a:pPr>
            <a:r>
              <a:rPr lang="zh-TW" altLang="en-US" sz="5400" dirty="0"/>
              <a:t>自耶穌來住在我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的罪雖眾多</a:t>
            </a:r>
          </a:p>
          <a:p>
            <a:pPr algn="ctr">
              <a:buNone/>
            </a:pPr>
            <a:r>
              <a:rPr lang="zh-TW" altLang="en-US" sz="5400" dirty="0"/>
              <a:t>主寶血已抹塗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自耶穌來住在我心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  <a:p>
            <a:pPr algn="ctr">
              <a:buNone/>
            </a:pPr>
            <a:r>
              <a:rPr lang="zh-TW" altLang="en-US" sz="5400" dirty="0"/>
              <a:t>喜樂潮溢我魂</a:t>
            </a:r>
          </a:p>
          <a:p>
            <a:pPr algn="ctr">
              <a:buNone/>
            </a:pPr>
            <a:r>
              <a:rPr lang="zh-TW" altLang="en-US" sz="5400" dirty="0"/>
              <a:t>如海濤之滾滾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自耶穌來住在我心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我今有大盼望又確實又穩固</a:t>
            </a:r>
          </a:p>
          <a:p>
            <a:pPr algn="ctr">
              <a:buNone/>
            </a:pPr>
            <a:r>
              <a:rPr lang="zh-TW" altLang="en-US" sz="5400" dirty="0"/>
              <a:t>自耶穌來住在我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無</a:t>
            </a:r>
            <a:r>
              <a:rPr lang="zh-TW" altLang="en-US" sz="5400" dirty="0"/>
              <a:t>疑慮的黑影</a:t>
            </a:r>
          </a:p>
          <a:p>
            <a:pPr algn="ctr">
              <a:buNone/>
            </a:pPr>
            <a:r>
              <a:rPr lang="zh-TW" altLang="en-US" sz="5400" dirty="0"/>
              <a:t>來遮蔽我道路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自耶穌來住在我心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  <a:p>
            <a:pPr algn="ctr">
              <a:buNone/>
            </a:pPr>
            <a:r>
              <a:rPr lang="zh-TW" altLang="en-US" sz="5400" dirty="0"/>
              <a:t>喜樂潮溢我魂</a:t>
            </a:r>
          </a:p>
          <a:p>
            <a:pPr algn="ctr">
              <a:buNone/>
            </a:pPr>
            <a:r>
              <a:rPr lang="zh-TW" altLang="en-US" sz="5400" dirty="0"/>
              <a:t>如海濤之滾滾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自耶穌來住在我心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雖經過死蔭谷亦有光照我前</a:t>
            </a:r>
          </a:p>
          <a:p>
            <a:pPr algn="ctr">
              <a:buNone/>
            </a:pPr>
            <a:r>
              <a:rPr lang="zh-TW" altLang="en-US" sz="5400" dirty="0"/>
              <a:t>自耶穌來住在我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那</a:t>
            </a:r>
            <a:r>
              <a:rPr lang="zh-TW" altLang="en-US" sz="5400" dirty="0"/>
              <a:t>美麗的城闕</a:t>
            </a:r>
          </a:p>
          <a:p>
            <a:pPr algn="ctr">
              <a:buNone/>
            </a:pPr>
            <a:r>
              <a:rPr lang="zh-TW" altLang="en-US" sz="5400" dirty="0"/>
              <a:t>我因信能遠見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自耶穌來住在我心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  <a:p>
            <a:pPr algn="ctr">
              <a:buNone/>
            </a:pPr>
            <a:r>
              <a:rPr lang="zh-TW" altLang="en-US" sz="5400" dirty="0"/>
              <a:t>喜樂潮溢我魂</a:t>
            </a:r>
          </a:p>
          <a:p>
            <a:pPr algn="ctr">
              <a:buNone/>
            </a:pPr>
            <a:r>
              <a:rPr lang="zh-TW" altLang="en-US" sz="5400" dirty="0"/>
              <a:t>如海濤之滾滾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自耶穌來住在我心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我深知行將去永居住那美城</a:t>
            </a:r>
          </a:p>
          <a:p>
            <a:pPr algn="ctr">
              <a:buNone/>
            </a:pPr>
            <a:r>
              <a:rPr lang="zh-TW" altLang="en-US" sz="5400" dirty="0"/>
              <a:t>自耶穌來住在我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真是快樂極</a:t>
            </a:r>
          </a:p>
          <a:p>
            <a:pPr algn="ctr">
              <a:buNone/>
            </a:pPr>
            <a:r>
              <a:rPr lang="zh-TW" altLang="en-US" sz="5400" dirty="0"/>
              <a:t>快樂極向前行</a:t>
            </a:r>
          </a:p>
          <a:p>
            <a:pPr algn="ctr">
              <a:buNone/>
            </a:pPr>
            <a:r>
              <a:rPr lang="zh-TW" altLang="en-US" sz="5400" dirty="0"/>
              <a:t>自耶穌來住在我心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13</TotalTime>
  <Words>381</Words>
  <Application>Microsoft Office PowerPoint</Application>
  <PresentationFormat>如螢幕大小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佈景主題3</vt:lpstr>
      <vt:lpstr>自耶穌來住在我心</vt:lpstr>
      <vt:lpstr>自耶穌來住在我心</vt:lpstr>
      <vt:lpstr>自耶穌來住在我心</vt:lpstr>
      <vt:lpstr>自耶穌來住在我心</vt:lpstr>
      <vt:lpstr>自耶穌來住在我心</vt:lpstr>
      <vt:lpstr>自耶穌來住在我心</vt:lpstr>
      <vt:lpstr>自耶穌來住在我心</vt:lpstr>
      <vt:lpstr>自耶穌來住在我心</vt:lpstr>
      <vt:lpstr>自耶穌來住在我心</vt:lpstr>
      <vt:lpstr>自耶穌來住在我心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2</cp:revision>
  <dcterms:created xsi:type="dcterms:W3CDTF">2015-10-03T12:07:48Z</dcterms:created>
  <dcterms:modified xsi:type="dcterms:W3CDTF">2015-10-03T12:21:10Z</dcterms:modified>
</cp:coreProperties>
</file>