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E29B-F13E-4F91-8068-84159EEC9336}" type="datetimeFigureOut">
              <a:rPr lang="zh-TW" altLang="en-US" smtClean="0"/>
              <a:pPr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B3D-0E8A-4B1A-BEA4-6543F7BE8D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E29B-F13E-4F91-8068-84159EEC9336}" type="datetimeFigureOut">
              <a:rPr lang="zh-TW" altLang="en-US" smtClean="0"/>
              <a:pPr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B3D-0E8A-4B1A-BEA4-6543F7BE8D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E29B-F13E-4F91-8068-84159EEC9336}" type="datetimeFigureOut">
              <a:rPr lang="zh-TW" altLang="en-US" smtClean="0"/>
              <a:pPr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B3D-0E8A-4B1A-BEA4-6543F7BE8D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E29B-F13E-4F91-8068-84159EEC9336}" type="datetimeFigureOut">
              <a:rPr lang="zh-TW" altLang="en-US" smtClean="0"/>
              <a:pPr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B3D-0E8A-4B1A-BEA4-6543F7BE8D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E29B-F13E-4F91-8068-84159EEC9336}" type="datetimeFigureOut">
              <a:rPr lang="zh-TW" altLang="en-US" smtClean="0"/>
              <a:pPr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B3D-0E8A-4B1A-BEA4-6543F7BE8D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E29B-F13E-4F91-8068-84159EEC9336}" type="datetimeFigureOut">
              <a:rPr lang="zh-TW" altLang="en-US" smtClean="0"/>
              <a:pPr/>
              <a:t>2018/11/3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B3D-0E8A-4B1A-BEA4-6543F7BE8D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E29B-F13E-4F91-8068-84159EEC9336}" type="datetimeFigureOut">
              <a:rPr lang="zh-TW" altLang="en-US" smtClean="0"/>
              <a:pPr/>
              <a:t>2018/11/3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B3D-0E8A-4B1A-BEA4-6543F7BE8D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E29B-F13E-4F91-8068-84159EEC9336}" type="datetimeFigureOut">
              <a:rPr lang="zh-TW" altLang="en-US" smtClean="0"/>
              <a:pPr/>
              <a:t>2018/11/3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B3D-0E8A-4B1A-BEA4-6543F7BE8D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E29B-F13E-4F91-8068-84159EEC9336}" type="datetimeFigureOut">
              <a:rPr lang="zh-TW" altLang="en-US" smtClean="0"/>
              <a:pPr/>
              <a:t>2018/11/3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B3D-0E8A-4B1A-BEA4-6543F7BE8D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E29B-F13E-4F91-8068-84159EEC9336}" type="datetimeFigureOut">
              <a:rPr lang="zh-TW" altLang="en-US" smtClean="0"/>
              <a:pPr/>
              <a:t>2018/11/3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B3D-0E8A-4B1A-BEA4-6543F7BE8D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E29B-F13E-4F91-8068-84159EEC9336}" type="datetimeFigureOut">
              <a:rPr lang="zh-TW" altLang="en-US" smtClean="0"/>
              <a:pPr/>
              <a:t>2018/11/3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B3D-0E8A-4B1A-BEA4-6543F7BE8D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3E29B-F13E-4F91-8068-84159EEC9336}" type="datetimeFigureOut">
              <a:rPr lang="zh-TW" altLang="en-US" smtClean="0"/>
              <a:pPr/>
              <a:t>2018/11/3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FB3D-0E8A-4B1A-BEA4-6543F7BE8D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不住的歌唱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我心裡有美妙快樂音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是主溫和細語聲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安心不懼怕我必引領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生命潮流的路程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不住的歌唱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耶穌 耶穌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至寶貴聖名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滿我心所渴慕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領我快樂走天路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不住的歌唱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罪惡騷擾使我心斷弦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曲不和諧何痛心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幸得耶穌調音續斷弦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再發悠揚美妙音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不住的歌唱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耶穌 耶穌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至寶貴聖名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滿我心所渴慕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領我快樂走天路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不住的歌唱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主恩厚賜我美好筵席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在主翅膀下安息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瞻望主笑容我心歡喜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故我要歌唱不已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不住的歌唱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耶穌 耶穌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至寶貴聖名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滿我心所渴慕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領我快樂走天路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不住的歌唱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有時主領過深水之苦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試煉滿佈我前途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有時經歷崎嶇險峻谷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惟要跟隨主腳步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不住的歌唱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 耶穌 耶穌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至寶貴聖名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滿我心所渴慕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領我快樂走天路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186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不住的歌唱</vt:lpstr>
      <vt:lpstr>不住的歌唱</vt:lpstr>
      <vt:lpstr>不住的歌唱</vt:lpstr>
      <vt:lpstr>不住的歌唱</vt:lpstr>
      <vt:lpstr>不住的歌唱</vt:lpstr>
      <vt:lpstr>不住的歌唱</vt:lpstr>
      <vt:lpstr>不住的歌唱</vt:lpstr>
      <vt:lpstr>不住的歌唱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不住的歌唱</dc:title>
  <dc:creator>大唐</dc:creator>
  <cp:lastModifiedBy>DaTang</cp:lastModifiedBy>
  <cp:revision>2</cp:revision>
  <dcterms:created xsi:type="dcterms:W3CDTF">2015-09-06T00:26:28Z</dcterms:created>
  <dcterms:modified xsi:type="dcterms:W3CDTF">2018-11-03T03:23:04Z</dcterms:modified>
</cp:coreProperties>
</file>