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像基督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榮耀之救主我真願像你</a:t>
            </a:r>
          </a:p>
          <a:p>
            <a:pPr algn="ctr">
              <a:buNone/>
            </a:pPr>
            <a:r>
              <a:rPr lang="zh-TW" altLang="en-US" sz="5400" dirty="0"/>
              <a:t>此是我盼望乃我禱告</a:t>
            </a:r>
          </a:p>
          <a:p>
            <a:pPr algn="ctr">
              <a:buNone/>
            </a:pPr>
            <a:r>
              <a:rPr lang="zh-TW" altLang="en-US" sz="5400" dirty="0"/>
              <a:t>我今願捨棄世上之財寶</a:t>
            </a:r>
          </a:p>
          <a:p>
            <a:pPr algn="ctr">
              <a:buNone/>
            </a:pPr>
            <a:r>
              <a:rPr lang="zh-TW" altLang="en-US" sz="5400" dirty="0"/>
              <a:t>披戴主基督守主聖道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像基督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主我願像你 主我願像你</a:t>
            </a:r>
          </a:p>
          <a:p>
            <a:pPr algn="ctr">
              <a:buNone/>
            </a:pPr>
            <a:r>
              <a:rPr lang="zh-TW" altLang="en-US" sz="5400" dirty="0"/>
              <a:t>榮耀之救主 潔淨像你</a:t>
            </a:r>
          </a:p>
          <a:p>
            <a:pPr algn="ctr">
              <a:buNone/>
            </a:pPr>
            <a:r>
              <a:rPr lang="zh-TW" altLang="en-US" sz="5400" dirty="0"/>
              <a:t>願豐富恩典進入我心裡</a:t>
            </a:r>
          </a:p>
          <a:p>
            <a:pPr algn="ctr">
              <a:buNone/>
            </a:pPr>
            <a:r>
              <a:rPr lang="zh-TW" altLang="en-US" sz="5400" dirty="0"/>
              <a:t>致主之榮形深印心裡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像基督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榮耀之救主聽我之呼求</a:t>
            </a:r>
          </a:p>
          <a:p>
            <a:pPr algn="ctr">
              <a:buNone/>
            </a:pPr>
            <a:r>
              <a:rPr lang="zh-TW" altLang="en-US" sz="5400" dirty="0"/>
              <a:t>降下聖靈火焚去罪污</a:t>
            </a:r>
          </a:p>
          <a:p>
            <a:pPr algn="ctr">
              <a:buNone/>
            </a:pPr>
            <a:r>
              <a:rPr lang="zh-TW" altLang="en-US" sz="5400" dirty="0"/>
              <a:t>使心成聖殿合乎主居住</a:t>
            </a:r>
          </a:p>
          <a:p>
            <a:pPr algn="ctr">
              <a:buNone/>
            </a:pPr>
            <a:r>
              <a:rPr lang="zh-TW" altLang="en-US" sz="5400" dirty="0"/>
              <a:t>更使我生命榮耀我主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像基督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主我願像你 主我願像你</a:t>
            </a:r>
          </a:p>
          <a:p>
            <a:pPr algn="ctr">
              <a:buNone/>
            </a:pPr>
            <a:r>
              <a:rPr lang="zh-TW" altLang="en-US" sz="5400" dirty="0"/>
              <a:t>榮耀之救主 潔淨像你</a:t>
            </a:r>
          </a:p>
          <a:p>
            <a:pPr algn="ctr">
              <a:buNone/>
            </a:pPr>
            <a:r>
              <a:rPr lang="zh-TW" altLang="en-US" sz="5400" dirty="0"/>
              <a:t>願豐富恩典進入我心裡</a:t>
            </a:r>
          </a:p>
          <a:p>
            <a:pPr algn="ctr">
              <a:buNone/>
            </a:pPr>
            <a:r>
              <a:rPr lang="zh-TW" altLang="en-US" sz="5400" dirty="0"/>
              <a:t>致主之榮形深印心裡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像基督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主我願像你滿有憐憫心</a:t>
            </a:r>
          </a:p>
          <a:p>
            <a:pPr algn="ctr">
              <a:buNone/>
            </a:pPr>
            <a:r>
              <a:rPr lang="zh-TW" altLang="en-US" sz="5400" dirty="0"/>
              <a:t>溫柔和良善謙卑愛人</a:t>
            </a:r>
          </a:p>
          <a:p>
            <a:pPr algn="ctr">
              <a:buNone/>
            </a:pPr>
            <a:r>
              <a:rPr lang="zh-TW" altLang="en-US" sz="5400" dirty="0"/>
              <a:t>求主賜能力拯救迷亡羊</a:t>
            </a:r>
          </a:p>
          <a:p>
            <a:pPr algn="ctr">
              <a:buNone/>
            </a:pPr>
            <a:r>
              <a:rPr lang="zh-TW" altLang="en-US" sz="5400" dirty="0"/>
              <a:t>尋找失喪者同歸天庭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像基督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主我願像你 主我願像你</a:t>
            </a:r>
          </a:p>
          <a:p>
            <a:pPr algn="ctr">
              <a:buNone/>
            </a:pPr>
            <a:r>
              <a:rPr lang="zh-TW" altLang="en-US" sz="5400" dirty="0"/>
              <a:t>榮耀之救主 潔淨像你</a:t>
            </a:r>
          </a:p>
          <a:p>
            <a:pPr algn="ctr">
              <a:buNone/>
            </a:pPr>
            <a:r>
              <a:rPr lang="zh-TW" altLang="en-US" sz="5400" dirty="0"/>
              <a:t>願豐富恩典進入我心裡</a:t>
            </a:r>
          </a:p>
          <a:p>
            <a:pPr algn="ctr">
              <a:buNone/>
            </a:pPr>
            <a:r>
              <a:rPr lang="zh-TW" altLang="en-US" sz="5400" dirty="0"/>
              <a:t>致主之榮形深印心裡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</TotalTime>
  <Words>189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佈景主題5</vt:lpstr>
      <vt:lpstr>像基督</vt:lpstr>
      <vt:lpstr>像基督</vt:lpstr>
      <vt:lpstr>像基督</vt:lpstr>
      <vt:lpstr>像基督</vt:lpstr>
      <vt:lpstr>像基督</vt:lpstr>
      <vt:lpstr>像基督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大唐</cp:lastModifiedBy>
  <cp:revision>1</cp:revision>
  <dcterms:created xsi:type="dcterms:W3CDTF">2016-09-04T00:22:47Z</dcterms:created>
  <dcterms:modified xsi:type="dcterms:W3CDTF">2016-09-04T00:23:53Z</dcterms:modified>
</cp:coreProperties>
</file>