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5BEE1C7B-0BE2-417E-BA4A-09FE631BD2ED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A31A61F-E7E7-46A3-83E2-CF0CDA38BC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成聖須用功夫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成聖須用功夫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晨更何其寶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歡欣與主心交  夜靜時亦好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禱告言必明心  與恩友親近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看經功似掘金  貴得其底蘊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成聖須用功夫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成聖須用功夫  世人竟忙碌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莫如忙中仍須  常禱蒙恩福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注目仰望耶穌  性情自改變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漸成主之聖徒  其狀必呈現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成聖須用功夫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成聖須用功夫  內心常清淨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恩</a:t>
            </a:r>
            <a:r>
              <a:rPr lang="zh-CN" altLang="en-US" sz="5400" dirty="0" smtClean="0"/>
              <a:t>主莫大恩榮  己罪亦當省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聖靈時在心內  訓誨且安撫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終成奇妙恩功  使你像救主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8</TotalTime>
  <Words>119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佈景主題12</vt:lpstr>
      <vt:lpstr>成聖須用功夫</vt:lpstr>
      <vt:lpstr>成聖須用功夫</vt:lpstr>
      <vt:lpstr>成聖須用功夫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成聖須用功夫</dc:title>
  <dc:creator>User</dc:creator>
  <cp:lastModifiedBy>User</cp:lastModifiedBy>
  <cp:revision>1</cp:revision>
  <dcterms:created xsi:type="dcterms:W3CDTF">2017-04-22T11:16:52Z</dcterms:created>
  <dcterms:modified xsi:type="dcterms:W3CDTF">2017-04-22T11:24:56Z</dcterms:modified>
</cp:coreProperties>
</file>