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EF87D1-C40E-45BF-9ECE-B3A4D4389269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1A479C-E7AC-45FC-B403-609067965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F87D1-C40E-45BF-9ECE-B3A4D4389269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A479C-E7AC-45FC-B403-609067965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F87D1-C40E-45BF-9ECE-B3A4D4389269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A479C-E7AC-45FC-B403-609067965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F87D1-C40E-45BF-9ECE-B3A4D4389269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A479C-E7AC-45FC-B403-609067965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F87D1-C40E-45BF-9ECE-B3A4D4389269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A479C-E7AC-45FC-B403-609067965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F87D1-C40E-45BF-9ECE-B3A4D4389269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A479C-E7AC-45FC-B403-609067965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F87D1-C40E-45BF-9ECE-B3A4D4389269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A479C-E7AC-45FC-B403-609067965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F87D1-C40E-45BF-9ECE-B3A4D4389269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A479C-E7AC-45FC-B403-609067965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F87D1-C40E-45BF-9ECE-B3A4D4389269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A479C-E7AC-45FC-B403-609067965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F87D1-C40E-45BF-9ECE-B3A4D4389269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A479C-E7AC-45FC-B403-609067965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F87D1-C40E-45BF-9ECE-B3A4D4389269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A479C-E7AC-45FC-B403-609067965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CEEF87D1-C40E-45BF-9ECE-B3A4D4389269}" type="datetimeFigureOut">
              <a:rPr lang="zh-TW" altLang="en-US" smtClean="0"/>
              <a:t>2016/3/5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4C1A479C-E7AC-45FC-B403-609067965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擘生命餅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求主擘生命餅 供我靈需</a:t>
            </a:r>
          </a:p>
          <a:p>
            <a:pPr algn="ctr">
              <a:buNone/>
            </a:pPr>
            <a:r>
              <a:rPr lang="zh-TW" altLang="en-US" sz="5400" dirty="0"/>
              <a:t>正如當年擘餅 在加利利</a:t>
            </a:r>
          </a:p>
          <a:p>
            <a:pPr algn="ctr">
              <a:buNone/>
            </a:pPr>
            <a:r>
              <a:rPr lang="zh-TW" altLang="en-US" sz="5400" dirty="0"/>
              <a:t>今我在聖經裡 尋求見主</a:t>
            </a:r>
          </a:p>
          <a:p>
            <a:pPr algn="ctr">
              <a:buNone/>
            </a:pPr>
            <a:r>
              <a:rPr lang="zh-TW" altLang="en-US" sz="5400" dirty="0"/>
              <a:t>惟主是永活道 我靈所</a:t>
            </a:r>
            <a:r>
              <a:rPr lang="zh-TW" altLang="en-US" sz="5400" dirty="0" smtClean="0"/>
              <a:t>慕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擘生命餅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求主將真理道 感化我心</a:t>
            </a:r>
          </a:p>
          <a:p>
            <a:pPr algn="ctr">
              <a:buNone/>
            </a:pPr>
            <a:r>
              <a:rPr lang="zh-TW" altLang="en-US" sz="5400" dirty="0"/>
              <a:t>正如在加利利 當年所行</a:t>
            </a:r>
          </a:p>
          <a:p>
            <a:pPr algn="ctr">
              <a:buNone/>
            </a:pPr>
            <a:r>
              <a:rPr lang="zh-TW" altLang="en-US" sz="5400" dirty="0"/>
              <a:t>一切鎖鏈開斷 束縛解脫</a:t>
            </a:r>
          </a:p>
          <a:p>
            <a:pPr algn="ctr">
              <a:buNone/>
            </a:pPr>
            <a:r>
              <a:rPr lang="zh-TW" altLang="en-US" sz="5400" dirty="0"/>
              <a:t>真理平安滿心 今主屬我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擘生命餅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求主預備我心 接受聖靈</a:t>
            </a:r>
          </a:p>
          <a:p>
            <a:pPr algn="ctr">
              <a:buNone/>
            </a:pPr>
            <a:r>
              <a:rPr lang="zh-TW" altLang="en-US" sz="5400" dirty="0"/>
              <a:t>去我心眼昏花 致看得清</a:t>
            </a:r>
          </a:p>
          <a:p>
            <a:pPr algn="ctr">
              <a:buNone/>
            </a:pPr>
            <a:r>
              <a:rPr lang="zh-TW" altLang="en-US" sz="5400" dirty="0"/>
              <a:t>顯明奇妙真理 以主聖言</a:t>
            </a:r>
          </a:p>
          <a:p>
            <a:pPr algn="ctr">
              <a:buNone/>
            </a:pPr>
            <a:r>
              <a:rPr lang="zh-TW" altLang="en-US" sz="5400" dirty="0"/>
              <a:t>在寶貴聖經中 見主顯現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0</TotalTime>
  <Words>101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佈景主題4</vt:lpstr>
      <vt:lpstr>擘生命餅</vt:lpstr>
      <vt:lpstr>擘生命餅</vt:lpstr>
      <vt:lpstr>擘生命餅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擘生命餅</dc:title>
  <dc:creator>大唐</dc:creator>
  <cp:lastModifiedBy>大唐</cp:lastModifiedBy>
  <cp:revision>1</cp:revision>
  <dcterms:created xsi:type="dcterms:W3CDTF">2016-03-05T08:22:56Z</dcterms:created>
  <dcterms:modified xsi:type="dcterms:W3CDTF">2016-03-05T08:23:44Z</dcterms:modified>
</cp:coreProperties>
</file>