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14FE6-5E61-4C09-9A2C-572FBBFAD6A9}" type="datetimeFigureOut">
              <a:rPr lang="zh-TW" altLang="en-US" smtClean="0"/>
              <a:t>2015/10/31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3F70F9-BC22-4EAB-B942-DF5A46428D9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14FE6-5E61-4C09-9A2C-572FBBFAD6A9}" type="datetimeFigureOut">
              <a:rPr lang="zh-TW" altLang="en-US" smtClean="0"/>
              <a:t>2015/10/31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3F70F9-BC22-4EAB-B942-DF5A46428D9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14FE6-5E61-4C09-9A2C-572FBBFAD6A9}" type="datetimeFigureOut">
              <a:rPr lang="zh-TW" altLang="en-US" smtClean="0"/>
              <a:t>2015/10/31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3F70F9-BC22-4EAB-B942-DF5A46428D9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14FE6-5E61-4C09-9A2C-572FBBFAD6A9}" type="datetimeFigureOut">
              <a:rPr lang="zh-TW" altLang="en-US" smtClean="0"/>
              <a:t>2015/10/31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3F70F9-BC22-4EAB-B942-DF5A46428D9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手繪多邊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手繪多邊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手繪多邊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手繪多邊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手繪多邊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手繪多邊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手繪多邊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手繪多邊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手繪多邊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手繪多邊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手繪多邊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手繪多邊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手繪多邊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14FE6-5E61-4C09-9A2C-572FBBFAD6A9}" type="datetimeFigureOut">
              <a:rPr lang="zh-TW" altLang="en-US" smtClean="0"/>
              <a:t>2015/10/31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3F70F9-BC22-4EAB-B942-DF5A46428D9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14FE6-5E61-4C09-9A2C-572FBBFAD6A9}" type="datetimeFigureOut">
              <a:rPr lang="zh-TW" altLang="en-US" smtClean="0"/>
              <a:t>2015/10/31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3F70F9-BC22-4EAB-B942-DF5A46428D9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14FE6-5E61-4C09-9A2C-572FBBFAD6A9}" type="datetimeFigureOut">
              <a:rPr lang="zh-TW" altLang="en-US" smtClean="0"/>
              <a:t>2015/10/31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3F70F9-BC22-4EAB-B942-DF5A46428D9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14FE6-5E61-4C09-9A2C-572FBBFAD6A9}" type="datetimeFigureOut">
              <a:rPr lang="zh-TW" altLang="en-US" smtClean="0"/>
              <a:t>2015/10/31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3F70F9-BC22-4EAB-B942-DF5A46428D9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14FE6-5E61-4C09-9A2C-572FBBFAD6A9}" type="datetimeFigureOut">
              <a:rPr lang="zh-TW" altLang="en-US" smtClean="0"/>
              <a:t>2015/10/31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3F70F9-BC22-4EAB-B942-DF5A46428D9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A14FE6-5E61-4C09-9A2C-572FBBFAD6A9}" type="datetimeFigureOut">
              <a:rPr lang="zh-TW" altLang="en-US" smtClean="0"/>
              <a:t>2015/10/31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3F70F9-BC22-4EAB-B942-DF5A46428D9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線接點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grpSp>
        <p:nvGrpSpPr>
          <p:cNvPr id="14" name="群組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線接點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線接點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C9A14FE6-5E61-4C09-9A2C-572FBBFAD6A9}" type="datetimeFigureOut">
              <a:rPr lang="zh-TW" altLang="en-US" smtClean="0"/>
              <a:t>2015/10/31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E43F70F9-BC22-4EAB-B942-DF5A46428D9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9A14FE6-5E61-4C09-9A2C-572FBBFAD6A9}" type="datetimeFigureOut">
              <a:rPr lang="zh-TW" altLang="en-US" smtClean="0"/>
              <a:t>2015/10/31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E43F70F9-BC22-4EAB-B942-DF5A46428D9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不住祈禱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不住祈禱 因主是近</a:t>
            </a:r>
          </a:p>
          <a:p>
            <a:pPr algn="ctr">
              <a:buNone/>
            </a:pPr>
            <a:r>
              <a:rPr lang="zh-TW" altLang="en-US" sz="5400" dirty="0"/>
              <a:t>不住祈禱 主全要</a:t>
            </a:r>
            <a:r>
              <a:rPr lang="zh-TW" altLang="en-US" sz="5400" dirty="0" smtClean="0"/>
              <a:t>聽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真神</a:t>
            </a:r>
            <a:r>
              <a:rPr lang="zh-TW" altLang="en-US" sz="5400" dirty="0"/>
              <a:t>已許 決不失信</a:t>
            </a:r>
          </a:p>
          <a:p>
            <a:pPr algn="ctr">
              <a:buNone/>
            </a:pPr>
            <a:r>
              <a:rPr lang="zh-TW" altLang="en-US" sz="5400" dirty="0"/>
              <a:t>不住祈禱 主必應允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不住祈禱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不住祈禱 凡百所需</a:t>
            </a:r>
          </a:p>
          <a:p>
            <a:pPr algn="ctr">
              <a:buNone/>
            </a:pPr>
            <a:r>
              <a:rPr lang="zh-TW" altLang="en-US" sz="5400" dirty="0"/>
              <a:t>不住祈禱 主賜全</a:t>
            </a:r>
            <a:r>
              <a:rPr lang="zh-TW" altLang="en-US" sz="5400" dirty="0" smtClean="0"/>
              <a:t>備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無</a:t>
            </a:r>
            <a:r>
              <a:rPr lang="zh-TW" altLang="en-US" sz="5400" dirty="0"/>
              <a:t>一禱詞 主看太小</a:t>
            </a:r>
          </a:p>
          <a:p>
            <a:pPr algn="ctr">
              <a:buNone/>
            </a:pPr>
            <a:r>
              <a:rPr lang="zh-TW" altLang="en-US" sz="5400" dirty="0"/>
              <a:t>不住祈禱 主都明瞭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不住祈禱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不住祈禱 遇試探時</a:t>
            </a:r>
          </a:p>
          <a:p>
            <a:pPr algn="ctr">
              <a:buNone/>
            </a:pPr>
            <a:r>
              <a:rPr lang="zh-TW" altLang="en-US" sz="5400" dirty="0"/>
              <a:t>不住祈禱 必能</a:t>
            </a:r>
            <a:r>
              <a:rPr lang="zh-TW" altLang="en-US" sz="5400" dirty="0" smtClean="0"/>
              <a:t>站住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主</a:t>
            </a:r>
            <a:r>
              <a:rPr lang="zh-TW" altLang="en-US" sz="5400" dirty="0"/>
              <a:t>曾受試 凡事體恤</a:t>
            </a:r>
          </a:p>
          <a:p>
            <a:pPr algn="ctr">
              <a:buNone/>
            </a:pPr>
            <a:r>
              <a:rPr lang="zh-TW" altLang="en-US" sz="5400" dirty="0"/>
              <a:t>不住祈禱 主攙扶你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不住祈禱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不住祈禱 若遇憂愁</a:t>
            </a:r>
          </a:p>
          <a:p>
            <a:pPr algn="ctr">
              <a:buNone/>
            </a:pPr>
            <a:r>
              <a:rPr lang="zh-TW" altLang="en-US" sz="5400" dirty="0"/>
              <a:t>不住祈禱 必能</a:t>
            </a:r>
            <a:r>
              <a:rPr lang="zh-TW" altLang="en-US" sz="5400" dirty="0" smtClean="0"/>
              <a:t>拯救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你</a:t>
            </a:r>
            <a:r>
              <a:rPr lang="zh-TW" altLang="en-US" sz="5400" dirty="0"/>
              <a:t>心苦楚 真神知道</a:t>
            </a:r>
          </a:p>
          <a:p>
            <a:pPr algn="ctr">
              <a:buNone/>
            </a:pPr>
            <a:r>
              <a:rPr lang="zh-TW" altLang="en-US" sz="5400" dirty="0"/>
              <a:t>不住祈禱 主會排好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不住祈禱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不住祈禱 當有信心</a:t>
            </a:r>
          </a:p>
          <a:p>
            <a:pPr algn="ctr">
              <a:buNone/>
            </a:pPr>
            <a:r>
              <a:rPr lang="zh-TW" altLang="en-US" sz="5400" dirty="0"/>
              <a:t>不住祈禱 是最</a:t>
            </a:r>
            <a:r>
              <a:rPr lang="zh-TW" altLang="en-US" sz="5400" dirty="0" smtClean="0"/>
              <a:t>要緊</a:t>
            </a:r>
            <a:endParaRPr lang="en-US" altLang="zh-TW" sz="5400" dirty="0" smtClean="0"/>
          </a:p>
          <a:p>
            <a:pPr algn="ctr">
              <a:buNone/>
            </a:pPr>
            <a:r>
              <a:rPr lang="zh-TW" altLang="en-US" sz="5400" dirty="0" smtClean="0"/>
              <a:t>信心</a:t>
            </a:r>
            <a:r>
              <a:rPr lang="zh-TW" altLang="en-US" sz="5400" dirty="0"/>
              <a:t>能除 憂愁傷心</a:t>
            </a:r>
          </a:p>
          <a:p>
            <a:pPr algn="ctr">
              <a:buNone/>
            </a:pPr>
            <a:r>
              <a:rPr lang="zh-TW" altLang="en-US" sz="5400" dirty="0"/>
              <a:t>不住祈禱 主必答應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地鐵">
  <a:themeElements>
    <a:clrScheme name="地鐵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地鐵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地鐵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</TotalTime>
  <Words>118</Words>
  <Application>Microsoft Office PowerPoint</Application>
  <PresentationFormat>如螢幕大小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地鐵</vt:lpstr>
      <vt:lpstr>不住祈禱</vt:lpstr>
      <vt:lpstr>不住祈禱</vt:lpstr>
      <vt:lpstr>不住祈禱</vt:lpstr>
      <vt:lpstr>不住祈禱</vt:lpstr>
      <vt:lpstr>不住祈禱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不住祈禱</dc:title>
  <dc:creator>大唐</dc:creator>
  <cp:lastModifiedBy>大唐</cp:lastModifiedBy>
  <cp:revision>1</cp:revision>
  <dcterms:created xsi:type="dcterms:W3CDTF">2015-10-31T06:49:10Z</dcterms:created>
  <dcterms:modified xsi:type="dcterms:W3CDTF">2015-10-31T06:50:25Z</dcterms:modified>
</cp:coreProperties>
</file>