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因世俗情慾纏繞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有逼迫與憂愁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莫絕望心須剛強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搭救體恤愛無休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財寶名利無存留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常在耶穌恩座求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146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耶穌恩友</vt:lpstr>
      <vt:lpstr>耶穌恩友</vt:lpstr>
      <vt:lpstr>耶穌恩友</vt:lpstr>
      <vt:lpstr>耶穌恩友</vt:lpstr>
      <vt:lpstr>耶穌恩友</vt:lpstr>
      <vt:lpstr>耶穌恩友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大唐</cp:lastModifiedBy>
  <cp:revision>4</cp:revision>
  <dcterms:created xsi:type="dcterms:W3CDTF">2015-10-04T00:26:40Z</dcterms:created>
  <dcterms:modified xsi:type="dcterms:W3CDTF">2018-08-25T13:26:29Z</dcterms:modified>
</cp:coreProperties>
</file>